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7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567213" y="3314953"/>
            <a:ext cx="6428422" cy="2245616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134426" y="5988303"/>
            <a:ext cx="5293998" cy="267335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78142" y="2459482"/>
            <a:ext cx="3289840" cy="7057644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78142" y="427736"/>
            <a:ext cx="6806566" cy="1710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6806566" cy="70576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917735" y="994486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26" Type="http://schemas.openxmlformats.org/officeDocument/2006/relationships/image" Target="../media/image41.png"/><Relationship Id="rId39" Type="http://schemas.openxmlformats.org/officeDocument/2006/relationships/image" Target="../media/image54.png"/><Relationship Id="rId21" Type="http://schemas.openxmlformats.org/officeDocument/2006/relationships/image" Target="../media/image36.jpeg"/><Relationship Id="rId34" Type="http://schemas.openxmlformats.org/officeDocument/2006/relationships/image" Target="../media/image49.png"/><Relationship Id="rId42" Type="http://schemas.openxmlformats.org/officeDocument/2006/relationships/image" Target="../media/image57.png"/><Relationship Id="rId47" Type="http://schemas.openxmlformats.org/officeDocument/2006/relationships/image" Target="../media/image62.jpeg"/><Relationship Id="rId50" Type="http://schemas.openxmlformats.org/officeDocument/2006/relationships/image" Target="../media/image65.jpeg"/><Relationship Id="rId55" Type="http://schemas.openxmlformats.org/officeDocument/2006/relationships/image" Target="../media/image70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29" Type="http://schemas.openxmlformats.org/officeDocument/2006/relationships/image" Target="../media/image44.png"/><Relationship Id="rId41" Type="http://schemas.openxmlformats.org/officeDocument/2006/relationships/image" Target="../media/image56.png"/><Relationship Id="rId54" Type="http://schemas.openxmlformats.org/officeDocument/2006/relationships/image" Target="../media/image69.png"/><Relationship Id="rId62" Type="http://schemas.openxmlformats.org/officeDocument/2006/relationships/image" Target="../media/image7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40" Type="http://schemas.openxmlformats.org/officeDocument/2006/relationships/image" Target="../media/image55.png"/><Relationship Id="rId45" Type="http://schemas.openxmlformats.org/officeDocument/2006/relationships/image" Target="../media/image60.png"/><Relationship Id="rId53" Type="http://schemas.openxmlformats.org/officeDocument/2006/relationships/image" Target="../media/image68.png"/><Relationship Id="rId58" Type="http://schemas.openxmlformats.org/officeDocument/2006/relationships/image" Target="../media/image73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49" Type="http://schemas.openxmlformats.org/officeDocument/2006/relationships/image" Target="../media/image64.jpeg"/><Relationship Id="rId57" Type="http://schemas.openxmlformats.org/officeDocument/2006/relationships/image" Target="../media/image72.png"/><Relationship Id="rId61" Type="http://schemas.openxmlformats.org/officeDocument/2006/relationships/image" Target="../media/image76.jpe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31" Type="http://schemas.openxmlformats.org/officeDocument/2006/relationships/image" Target="../media/image46.png"/><Relationship Id="rId44" Type="http://schemas.openxmlformats.org/officeDocument/2006/relationships/image" Target="../media/image59.png"/><Relationship Id="rId52" Type="http://schemas.openxmlformats.org/officeDocument/2006/relationships/image" Target="../media/image67.png"/><Relationship Id="rId60" Type="http://schemas.openxmlformats.org/officeDocument/2006/relationships/image" Target="../media/image75.jpe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jpe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43" Type="http://schemas.openxmlformats.org/officeDocument/2006/relationships/image" Target="../media/image58.png"/><Relationship Id="rId48" Type="http://schemas.openxmlformats.org/officeDocument/2006/relationships/image" Target="../media/image63.jpeg"/><Relationship Id="rId56" Type="http://schemas.openxmlformats.org/officeDocument/2006/relationships/image" Target="../media/image71.png"/><Relationship Id="rId8" Type="http://schemas.openxmlformats.org/officeDocument/2006/relationships/image" Target="../media/image23.png"/><Relationship Id="rId51" Type="http://schemas.openxmlformats.org/officeDocument/2006/relationships/image" Target="../media/image66.jpeg"/><Relationship Id="rId3" Type="http://schemas.openxmlformats.org/officeDocument/2006/relationships/image" Target="../media/image18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38" Type="http://schemas.openxmlformats.org/officeDocument/2006/relationships/image" Target="../media/image53.png"/><Relationship Id="rId46" Type="http://schemas.openxmlformats.org/officeDocument/2006/relationships/image" Target="../media/image61.jpeg"/><Relationship Id="rId59" Type="http://schemas.openxmlformats.org/officeDocument/2006/relationships/image" Target="../media/image7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object 2"/>
          <p:cNvGrpSpPr/>
          <p:nvPr/>
        </p:nvGrpSpPr>
        <p:grpSpPr>
          <a:xfrm>
            <a:off x="0" y="0"/>
            <a:ext cx="7560005" cy="10692011"/>
            <a:chOff x="0" y="0"/>
            <a:chExt cx="7560004" cy="10692010"/>
          </a:xfrm>
        </p:grpSpPr>
        <p:pic>
          <p:nvPicPr>
            <p:cNvPr id="62" name="object 3" descr="object 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-1"/>
              <a:ext cx="7559994" cy="10692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3" name="object 4"/>
            <p:cNvSpPr/>
            <p:nvPr/>
          </p:nvSpPr>
          <p:spPr>
            <a:xfrm>
              <a:off x="7109300" y="10241292"/>
              <a:ext cx="450699" cy="450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1F2F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64" name="object 5" descr="object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35712" y="10340879"/>
              <a:ext cx="120067" cy="1200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5" name="object 6" descr="object 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87721" y="10346336"/>
              <a:ext cx="89473" cy="1095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6" name="object 7" descr="object 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10137" y="10342404"/>
              <a:ext cx="74512" cy="1175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7" name="object 8" descr="object 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23570" y="10340758"/>
              <a:ext cx="494599" cy="12032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6" name="object 9"/>
            <p:cNvGrpSpPr/>
            <p:nvPr/>
          </p:nvGrpSpPr>
          <p:grpSpPr>
            <a:xfrm>
              <a:off x="541831" y="991933"/>
              <a:ext cx="3753627" cy="3359965"/>
              <a:chOff x="0" y="0"/>
              <a:chExt cx="3753626" cy="3359964"/>
            </a:xfrm>
          </p:grpSpPr>
          <p:sp>
            <p:nvSpPr>
              <p:cNvPr id="68" name="図形"/>
              <p:cNvSpPr/>
              <p:nvPr/>
            </p:nvSpPr>
            <p:spPr>
              <a:xfrm>
                <a:off x="16332" y="3061386"/>
                <a:ext cx="88445" cy="2893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562"/>
                    </a:moveTo>
                    <a:lnTo>
                      <a:pt x="16659" y="12208"/>
                    </a:lnTo>
                    <a:lnTo>
                      <a:pt x="15502" y="13032"/>
                    </a:lnTo>
                    <a:lnTo>
                      <a:pt x="12410" y="15162"/>
                    </a:lnTo>
                    <a:lnTo>
                      <a:pt x="11302" y="15944"/>
                    </a:lnTo>
                    <a:lnTo>
                      <a:pt x="10995" y="15218"/>
                    </a:lnTo>
                    <a:lnTo>
                      <a:pt x="10818" y="14360"/>
                    </a:lnTo>
                    <a:lnTo>
                      <a:pt x="10735" y="13392"/>
                    </a:lnTo>
                    <a:lnTo>
                      <a:pt x="10732" y="12208"/>
                    </a:lnTo>
                    <a:lnTo>
                      <a:pt x="10961" y="10306"/>
                    </a:lnTo>
                    <a:lnTo>
                      <a:pt x="11740" y="7598"/>
                    </a:lnTo>
                    <a:lnTo>
                      <a:pt x="13117" y="4442"/>
                    </a:lnTo>
                    <a:lnTo>
                      <a:pt x="15155" y="1074"/>
                    </a:lnTo>
                    <a:lnTo>
                      <a:pt x="16830" y="1049"/>
                    </a:lnTo>
                    <a:lnTo>
                      <a:pt x="17580" y="869"/>
                    </a:lnTo>
                    <a:lnTo>
                      <a:pt x="17751" y="588"/>
                    </a:lnTo>
                    <a:lnTo>
                      <a:pt x="3936" y="0"/>
                    </a:lnTo>
                    <a:lnTo>
                      <a:pt x="2401" y="3239"/>
                    </a:lnTo>
                    <a:lnTo>
                      <a:pt x="1151" y="6509"/>
                    </a:lnTo>
                    <a:lnTo>
                      <a:pt x="307" y="9641"/>
                    </a:lnTo>
                    <a:lnTo>
                      <a:pt x="0" y="12464"/>
                    </a:lnTo>
                    <a:lnTo>
                      <a:pt x="223" y="14981"/>
                    </a:lnTo>
                    <a:lnTo>
                      <a:pt x="921" y="17386"/>
                    </a:lnTo>
                    <a:lnTo>
                      <a:pt x="2118" y="19615"/>
                    </a:lnTo>
                    <a:lnTo>
                      <a:pt x="3849" y="21600"/>
                    </a:lnTo>
                    <a:lnTo>
                      <a:pt x="14401" y="21114"/>
                    </a:lnTo>
                    <a:lnTo>
                      <a:pt x="14146" y="20832"/>
                    </a:lnTo>
                    <a:lnTo>
                      <a:pt x="13982" y="20525"/>
                    </a:lnTo>
                    <a:lnTo>
                      <a:pt x="13982" y="19835"/>
                    </a:lnTo>
                    <a:lnTo>
                      <a:pt x="14233" y="19425"/>
                    </a:lnTo>
                    <a:lnTo>
                      <a:pt x="19339" y="15944"/>
                    </a:lnTo>
                    <a:lnTo>
                      <a:pt x="19525" y="15836"/>
                    </a:lnTo>
                    <a:lnTo>
                      <a:pt x="21600" y="1456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69" name="図形"/>
              <p:cNvSpPr/>
              <p:nvPr/>
            </p:nvSpPr>
            <p:spPr>
              <a:xfrm>
                <a:off x="138023" y="3090863"/>
                <a:ext cx="148783" cy="54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951"/>
                    </a:moveTo>
                    <a:lnTo>
                      <a:pt x="21052" y="0"/>
                    </a:lnTo>
                    <a:lnTo>
                      <a:pt x="16019" y="1940"/>
                    </a:lnTo>
                    <a:lnTo>
                      <a:pt x="10395" y="3449"/>
                    </a:lnTo>
                    <a:lnTo>
                      <a:pt x="4836" y="4497"/>
                    </a:lnTo>
                    <a:lnTo>
                      <a:pt x="0" y="5059"/>
                    </a:lnTo>
                    <a:lnTo>
                      <a:pt x="199" y="21600"/>
                    </a:lnTo>
                    <a:lnTo>
                      <a:pt x="5161" y="21119"/>
                    </a:lnTo>
                    <a:lnTo>
                      <a:pt x="10843" y="20141"/>
                    </a:lnTo>
                    <a:lnTo>
                      <a:pt x="16555" y="18733"/>
                    </a:lnTo>
                    <a:lnTo>
                      <a:pt x="21600" y="1695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0" name="図形"/>
              <p:cNvSpPr/>
              <p:nvPr/>
            </p:nvSpPr>
            <p:spPr>
              <a:xfrm>
                <a:off x="130136" y="3194051"/>
                <a:ext cx="165928" cy="1323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381"/>
                    </a:moveTo>
                    <a:lnTo>
                      <a:pt x="20094" y="14560"/>
                    </a:lnTo>
                    <a:lnTo>
                      <a:pt x="18492" y="14680"/>
                    </a:lnTo>
                    <a:lnTo>
                      <a:pt x="16848" y="14750"/>
                    </a:lnTo>
                    <a:lnTo>
                      <a:pt x="15218" y="14773"/>
                    </a:lnTo>
                    <a:lnTo>
                      <a:pt x="11520" y="14636"/>
                    </a:lnTo>
                    <a:lnTo>
                      <a:pt x="8562" y="14025"/>
                    </a:lnTo>
                    <a:lnTo>
                      <a:pt x="6602" y="12625"/>
                    </a:lnTo>
                    <a:lnTo>
                      <a:pt x="5891" y="10129"/>
                    </a:lnTo>
                    <a:lnTo>
                      <a:pt x="6124" y="8071"/>
                    </a:lnTo>
                    <a:lnTo>
                      <a:pt x="6788" y="6085"/>
                    </a:lnTo>
                    <a:lnTo>
                      <a:pt x="7830" y="4163"/>
                    </a:lnTo>
                    <a:lnTo>
                      <a:pt x="9192" y="2293"/>
                    </a:lnTo>
                    <a:lnTo>
                      <a:pt x="3839" y="0"/>
                    </a:lnTo>
                    <a:lnTo>
                      <a:pt x="2242" y="2707"/>
                    </a:lnTo>
                    <a:lnTo>
                      <a:pt x="1032" y="5419"/>
                    </a:lnTo>
                    <a:lnTo>
                      <a:pt x="266" y="8205"/>
                    </a:lnTo>
                    <a:lnTo>
                      <a:pt x="0" y="11135"/>
                    </a:lnTo>
                    <a:lnTo>
                      <a:pt x="488" y="14549"/>
                    </a:lnTo>
                    <a:lnTo>
                      <a:pt x="4725" y="19759"/>
                    </a:lnTo>
                    <a:lnTo>
                      <a:pt x="10333" y="21316"/>
                    </a:lnTo>
                    <a:lnTo>
                      <a:pt x="16288" y="21600"/>
                    </a:lnTo>
                    <a:lnTo>
                      <a:pt x="17574" y="21590"/>
                    </a:lnTo>
                    <a:lnTo>
                      <a:pt x="18872" y="21556"/>
                    </a:lnTo>
                    <a:lnTo>
                      <a:pt x="20162" y="21505"/>
                    </a:lnTo>
                    <a:lnTo>
                      <a:pt x="21421" y="21432"/>
                    </a:lnTo>
                    <a:lnTo>
                      <a:pt x="21590" y="14773"/>
                    </a:lnTo>
                    <a:lnTo>
                      <a:pt x="21600" y="1438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1" name="図形"/>
              <p:cNvSpPr/>
              <p:nvPr/>
            </p:nvSpPr>
            <p:spPr>
              <a:xfrm>
                <a:off x="12903" y="683"/>
                <a:ext cx="291048" cy="3102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440"/>
                    </a:moveTo>
                    <a:lnTo>
                      <a:pt x="21288" y="12503"/>
                    </a:lnTo>
                    <a:lnTo>
                      <a:pt x="20464" y="11027"/>
                    </a:lnTo>
                    <a:lnTo>
                      <a:pt x="20325" y="10777"/>
                    </a:lnTo>
                    <a:lnTo>
                      <a:pt x="20048" y="10541"/>
                    </a:lnTo>
                    <a:lnTo>
                      <a:pt x="18671" y="9372"/>
                    </a:lnTo>
                    <a:lnTo>
                      <a:pt x="16283" y="8402"/>
                    </a:lnTo>
                    <a:lnTo>
                      <a:pt x="16310" y="8258"/>
                    </a:lnTo>
                    <a:lnTo>
                      <a:pt x="16333" y="8139"/>
                    </a:lnTo>
                    <a:lnTo>
                      <a:pt x="16389" y="7948"/>
                    </a:lnTo>
                    <a:lnTo>
                      <a:pt x="16487" y="7614"/>
                    </a:lnTo>
                    <a:lnTo>
                      <a:pt x="13357" y="6874"/>
                    </a:lnTo>
                    <a:lnTo>
                      <a:pt x="13331" y="7232"/>
                    </a:lnTo>
                    <a:lnTo>
                      <a:pt x="13256" y="7590"/>
                    </a:lnTo>
                    <a:lnTo>
                      <a:pt x="13153" y="7948"/>
                    </a:lnTo>
                    <a:lnTo>
                      <a:pt x="12203" y="7933"/>
                    </a:lnTo>
                    <a:lnTo>
                      <a:pt x="12187" y="7934"/>
                    </a:lnTo>
                    <a:lnTo>
                      <a:pt x="12187" y="10549"/>
                    </a:lnTo>
                    <a:lnTo>
                      <a:pt x="11669" y="11546"/>
                    </a:lnTo>
                    <a:lnTo>
                      <a:pt x="11074" y="12483"/>
                    </a:lnTo>
                    <a:lnTo>
                      <a:pt x="10412" y="13349"/>
                    </a:lnTo>
                    <a:lnTo>
                      <a:pt x="9693" y="14129"/>
                    </a:lnTo>
                    <a:lnTo>
                      <a:pt x="9577" y="13388"/>
                    </a:lnTo>
                    <a:lnTo>
                      <a:pt x="9489" y="12596"/>
                    </a:lnTo>
                    <a:lnTo>
                      <a:pt x="9428" y="11839"/>
                    </a:lnTo>
                    <a:lnTo>
                      <a:pt x="9422" y="11761"/>
                    </a:lnTo>
                    <a:lnTo>
                      <a:pt x="9363" y="10884"/>
                    </a:lnTo>
                    <a:lnTo>
                      <a:pt x="10237" y="10704"/>
                    </a:lnTo>
                    <a:lnTo>
                      <a:pt x="11070" y="10592"/>
                    </a:lnTo>
                    <a:lnTo>
                      <a:pt x="11756" y="10541"/>
                    </a:lnTo>
                    <a:lnTo>
                      <a:pt x="12187" y="10549"/>
                    </a:lnTo>
                    <a:lnTo>
                      <a:pt x="12187" y="7934"/>
                    </a:lnTo>
                    <a:lnTo>
                      <a:pt x="11197" y="7987"/>
                    </a:lnTo>
                    <a:lnTo>
                      <a:pt x="10216" y="8099"/>
                    </a:lnTo>
                    <a:lnTo>
                      <a:pt x="9338" y="8258"/>
                    </a:lnTo>
                    <a:lnTo>
                      <a:pt x="9344" y="7533"/>
                    </a:lnTo>
                    <a:lnTo>
                      <a:pt x="9354" y="7059"/>
                    </a:lnTo>
                    <a:lnTo>
                      <a:pt x="9385" y="5920"/>
                    </a:lnTo>
                    <a:lnTo>
                      <a:pt x="9388" y="5824"/>
                    </a:lnTo>
                    <a:lnTo>
                      <a:pt x="11769" y="5724"/>
                    </a:lnTo>
                    <a:lnTo>
                      <a:pt x="14241" y="5562"/>
                    </a:lnTo>
                    <a:lnTo>
                      <a:pt x="16665" y="5327"/>
                    </a:lnTo>
                    <a:lnTo>
                      <a:pt x="18903" y="5013"/>
                    </a:lnTo>
                    <a:lnTo>
                      <a:pt x="18730" y="3222"/>
                    </a:lnTo>
                    <a:lnTo>
                      <a:pt x="18721" y="3127"/>
                    </a:lnTo>
                    <a:lnTo>
                      <a:pt x="18623" y="2125"/>
                    </a:lnTo>
                    <a:lnTo>
                      <a:pt x="16403" y="2507"/>
                    </a:lnTo>
                    <a:lnTo>
                      <a:pt x="14063" y="2796"/>
                    </a:lnTo>
                    <a:lnTo>
                      <a:pt x="11733" y="3001"/>
                    </a:lnTo>
                    <a:lnTo>
                      <a:pt x="9540" y="3127"/>
                    </a:lnTo>
                    <a:lnTo>
                      <a:pt x="9602" y="2427"/>
                    </a:lnTo>
                    <a:lnTo>
                      <a:pt x="9690" y="1318"/>
                    </a:lnTo>
                    <a:lnTo>
                      <a:pt x="9744" y="764"/>
                    </a:lnTo>
                    <a:lnTo>
                      <a:pt x="10177" y="716"/>
                    </a:lnTo>
                    <a:lnTo>
                      <a:pt x="10380" y="525"/>
                    </a:lnTo>
                    <a:lnTo>
                      <a:pt x="10431" y="286"/>
                    </a:lnTo>
                    <a:lnTo>
                      <a:pt x="7047" y="44"/>
                    </a:lnTo>
                    <a:lnTo>
                      <a:pt x="7047" y="16206"/>
                    </a:lnTo>
                    <a:lnTo>
                      <a:pt x="6386" y="16576"/>
                    </a:lnTo>
                    <a:lnTo>
                      <a:pt x="5737" y="16856"/>
                    </a:lnTo>
                    <a:lnTo>
                      <a:pt x="5109" y="17038"/>
                    </a:lnTo>
                    <a:lnTo>
                      <a:pt x="4503" y="17113"/>
                    </a:lnTo>
                    <a:lnTo>
                      <a:pt x="4141" y="17113"/>
                    </a:lnTo>
                    <a:lnTo>
                      <a:pt x="3666" y="16988"/>
                    </a:lnTo>
                    <a:lnTo>
                      <a:pt x="3255" y="16602"/>
                    </a:lnTo>
                    <a:lnTo>
                      <a:pt x="3078" y="15824"/>
                    </a:lnTo>
                    <a:lnTo>
                      <a:pt x="3324" y="14657"/>
                    </a:lnTo>
                    <a:lnTo>
                      <a:pt x="4016" y="13580"/>
                    </a:lnTo>
                    <a:lnTo>
                      <a:pt x="5086" y="12629"/>
                    </a:lnTo>
                    <a:lnTo>
                      <a:pt x="6462" y="11839"/>
                    </a:lnTo>
                    <a:lnTo>
                      <a:pt x="6568" y="13028"/>
                    </a:lnTo>
                    <a:lnTo>
                      <a:pt x="6698" y="14157"/>
                    </a:lnTo>
                    <a:lnTo>
                      <a:pt x="6856" y="15219"/>
                    </a:lnTo>
                    <a:lnTo>
                      <a:pt x="7047" y="16206"/>
                    </a:lnTo>
                    <a:lnTo>
                      <a:pt x="7047" y="44"/>
                    </a:lnTo>
                    <a:lnTo>
                      <a:pt x="6437" y="0"/>
                    </a:lnTo>
                    <a:lnTo>
                      <a:pt x="6403" y="783"/>
                    </a:lnTo>
                    <a:lnTo>
                      <a:pt x="6339" y="2533"/>
                    </a:lnTo>
                    <a:lnTo>
                      <a:pt x="6310" y="3222"/>
                    </a:lnTo>
                    <a:lnTo>
                      <a:pt x="2159" y="3213"/>
                    </a:lnTo>
                    <a:lnTo>
                      <a:pt x="1120" y="3199"/>
                    </a:lnTo>
                    <a:lnTo>
                      <a:pt x="1272" y="5991"/>
                    </a:lnTo>
                    <a:lnTo>
                      <a:pt x="2212" y="5997"/>
                    </a:lnTo>
                    <a:lnTo>
                      <a:pt x="6258" y="5920"/>
                    </a:lnTo>
                    <a:lnTo>
                      <a:pt x="6267" y="7663"/>
                    </a:lnTo>
                    <a:lnTo>
                      <a:pt x="6283" y="8402"/>
                    </a:lnTo>
                    <a:lnTo>
                      <a:pt x="6310" y="9094"/>
                    </a:lnTo>
                    <a:lnTo>
                      <a:pt x="3800" y="10352"/>
                    </a:lnTo>
                    <a:lnTo>
                      <a:pt x="1800" y="12017"/>
                    </a:lnTo>
                    <a:lnTo>
                      <a:pt x="478" y="14041"/>
                    </a:lnTo>
                    <a:lnTo>
                      <a:pt x="0" y="16373"/>
                    </a:lnTo>
                    <a:lnTo>
                      <a:pt x="266" y="17865"/>
                    </a:lnTo>
                    <a:lnTo>
                      <a:pt x="1018" y="18984"/>
                    </a:lnTo>
                    <a:lnTo>
                      <a:pt x="2189" y="19686"/>
                    </a:lnTo>
                    <a:lnTo>
                      <a:pt x="3714" y="19929"/>
                    </a:lnTo>
                    <a:lnTo>
                      <a:pt x="4777" y="19852"/>
                    </a:lnTo>
                    <a:lnTo>
                      <a:pt x="5819" y="19631"/>
                    </a:lnTo>
                    <a:lnTo>
                      <a:pt x="6833" y="19285"/>
                    </a:lnTo>
                    <a:lnTo>
                      <a:pt x="7810" y="18832"/>
                    </a:lnTo>
                    <a:lnTo>
                      <a:pt x="7913" y="19117"/>
                    </a:lnTo>
                    <a:lnTo>
                      <a:pt x="8040" y="19380"/>
                    </a:lnTo>
                    <a:lnTo>
                      <a:pt x="8166" y="19619"/>
                    </a:lnTo>
                    <a:lnTo>
                      <a:pt x="9476" y="18832"/>
                    </a:lnTo>
                    <a:lnTo>
                      <a:pt x="10787" y="18044"/>
                    </a:lnTo>
                    <a:lnTo>
                      <a:pt x="10660" y="17805"/>
                    </a:lnTo>
                    <a:lnTo>
                      <a:pt x="10533" y="17542"/>
                    </a:lnTo>
                    <a:lnTo>
                      <a:pt x="10431" y="17232"/>
                    </a:lnTo>
                    <a:lnTo>
                      <a:pt x="10561" y="17113"/>
                    </a:lnTo>
                    <a:lnTo>
                      <a:pt x="11862" y="15924"/>
                    </a:lnTo>
                    <a:lnTo>
                      <a:pt x="13160" y="14426"/>
                    </a:lnTo>
                    <a:lnTo>
                      <a:pt x="13363" y="14129"/>
                    </a:lnTo>
                    <a:lnTo>
                      <a:pt x="14295" y="12778"/>
                    </a:lnTo>
                    <a:lnTo>
                      <a:pt x="15240" y="11027"/>
                    </a:lnTo>
                    <a:lnTo>
                      <a:pt x="16872" y="11814"/>
                    </a:lnTo>
                    <a:lnTo>
                      <a:pt x="17784" y="12787"/>
                    </a:lnTo>
                    <a:lnTo>
                      <a:pt x="18180" y="13753"/>
                    </a:lnTo>
                    <a:lnTo>
                      <a:pt x="18267" y="14511"/>
                    </a:lnTo>
                    <a:lnTo>
                      <a:pt x="17726" y="16343"/>
                    </a:lnTo>
                    <a:lnTo>
                      <a:pt x="16194" y="17710"/>
                    </a:lnTo>
                    <a:lnTo>
                      <a:pt x="13802" y="18647"/>
                    </a:lnTo>
                    <a:lnTo>
                      <a:pt x="10685" y="19189"/>
                    </a:lnTo>
                    <a:lnTo>
                      <a:pt x="11067" y="19750"/>
                    </a:lnTo>
                    <a:lnTo>
                      <a:pt x="11452" y="20404"/>
                    </a:lnTo>
                    <a:lnTo>
                      <a:pt x="11784" y="21053"/>
                    </a:lnTo>
                    <a:lnTo>
                      <a:pt x="12009" y="21600"/>
                    </a:lnTo>
                    <a:lnTo>
                      <a:pt x="16265" y="20696"/>
                    </a:lnTo>
                    <a:lnTo>
                      <a:pt x="19256" y="19166"/>
                    </a:lnTo>
                    <a:lnTo>
                      <a:pt x="21020" y="17062"/>
                    </a:lnTo>
                    <a:lnTo>
                      <a:pt x="21600" y="1444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2" name="図形"/>
              <p:cNvSpPr/>
              <p:nvPr/>
            </p:nvSpPr>
            <p:spPr>
              <a:xfrm>
                <a:off x="0" y="1789352"/>
                <a:ext cx="325210" cy="885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726"/>
                    </a:moveTo>
                    <a:lnTo>
                      <a:pt x="20938" y="10800"/>
                    </a:lnTo>
                    <a:lnTo>
                      <a:pt x="20789" y="10364"/>
                    </a:lnTo>
                    <a:lnTo>
                      <a:pt x="15919" y="10800"/>
                    </a:lnTo>
                    <a:lnTo>
                      <a:pt x="15919" y="6948"/>
                    </a:lnTo>
                    <a:lnTo>
                      <a:pt x="21537" y="6948"/>
                    </a:lnTo>
                    <a:lnTo>
                      <a:pt x="21537" y="4425"/>
                    </a:lnTo>
                    <a:lnTo>
                      <a:pt x="15919" y="4425"/>
                    </a:lnTo>
                    <a:lnTo>
                      <a:pt x="15919" y="596"/>
                    </a:lnTo>
                    <a:lnTo>
                      <a:pt x="16627" y="531"/>
                    </a:lnTo>
                    <a:lnTo>
                      <a:pt x="17096" y="439"/>
                    </a:lnTo>
                    <a:lnTo>
                      <a:pt x="17367" y="316"/>
                    </a:lnTo>
                    <a:lnTo>
                      <a:pt x="17479" y="161"/>
                    </a:lnTo>
                    <a:lnTo>
                      <a:pt x="8740" y="0"/>
                    </a:lnTo>
                    <a:lnTo>
                      <a:pt x="8740" y="4425"/>
                    </a:lnTo>
                    <a:lnTo>
                      <a:pt x="812" y="4425"/>
                    </a:lnTo>
                    <a:lnTo>
                      <a:pt x="812" y="6948"/>
                    </a:lnTo>
                    <a:lnTo>
                      <a:pt x="8740" y="6948"/>
                    </a:lnTo>
                    <a:lnTo>
                      <a:pt x="8740" y="11442"/>
                    </a:lnTo>
                    <a:lnTo>
                      <a:pt x="0" y="12153"/>
                    </a:lnTo>
                    <a:lnTo>
                      <a:pt x="1811" y="15202"/>
                    </a:lnTo>
                    <a:lnTo>
                      <a:pt x="2373" y="15157"/>
                    </a:lnTo>
                    <a:lnTo>
                      <a:pt x="2810" y="15019"/>
                    </a:lnTo>
                    <a:lnTo>
                      <a:pt x="2935" y="14767"/>
                    </a:lnTo>
                    <a:lnTo>
                      <a:pt x="4245" y="14638"/>
                    </a:lnTo>
                    <a:lnTo>
                      <a:pt x="5649" y="14492"/>
                    </a:lnTo>
                    <a:lnTo>
                      <a:pt x="7148" y="14328"/>
                    </a:lnTo>
                    <a:lnTo>
                      <a:pt x="8740" y="14148"/>
                    </a:lnTo>
                    <a:lnTo>
                      <a:pt x="8731" y="18527"/>
                    </a:lnTo>
                    <a:lnTo>
                      <a:pt x="8649" y="18770"/>
                    </a:lnTo>
                    <a:lnTo>
                      <a:pt x="8255" y="18906"/>
                    </a:lnTo>
                    <a:lnTo>
                      <a:pt x="7370" y="18956"/>
                    </a:lnTo>
                    <a:lnTo>
                      <a:pt x="5806" y="18963"/>
                    </a:lnTo>
                    <a:lnTo>
                      <a:pt x="4899" y="18959"/>
                    </a:lnTo>
                    <a:lnTo>
                      <a:pt x="1748" y="18917"/>
                    </a:lnTo>
                    <a:lnTo>
                      <a:pt x="2439" y="19553"/>
                    </a:lnTo>
                    <a:lnTo>
                      <a:pt x="3067" y="20267"/>
                    </a:lnTo>
                    <a:lnTo>
                      <a:pt x="3566" y="20978"/>
                    </a:lnTo>
                    <a:lnTo>
                      <a:pt x="3871" y="21600"/>
                    </a:lnTo>
                    <a:lnTo>
                      <a:pt x="8253" y="21536"/>
                    </a:lnTo>
                    <a:lnTo>
                      <a:pt x="11461" y="21328"/>
                    </a:lnTo>
                    <a:lnTo>
                      <a:pt x="15028" y="20374"/>
                    </a:lnTo>
                    <a:lnTo>
                      <a:pt x="15838" y="18963"/>
                    </a:lnTo>
                    <a:lnTo>
                      <a:pt x="15919" y="18527"/>
                    </a:lnTo>
                    <a:lnTo>
                      <a:pt x="15919" y="13368"/>
                    </a:lnTo>
                    <a:lnTo>
                      <a:pt x="21600" y="1272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3" name="図形"/>
              <p:cNvSpPr/>
              <p:nvPr/>
            </p:nvSpPr>
            <p:spPr>
              <a:xfrm>
                <a:off x="341743" y="-1"/>
                <a:ext cx="206022" cy="2547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6454"/>
                    </a:moveTo>
                    <a:lnTo>
                      <a:pt x="21270" y="4332"/>
                    </a:lnTo>
                    <a:lnTo>
                      <a:pt x="21062" y="2995"/>
                    </a:lnTo>
                    <a:lnTo>
                      <a:pt x="18932" y="3479"/>
                    </a:lnTo>
                    <a:lnTo>
                      <a:pt x="16613" y="3872"/>
                    </a:lnTo>
                    <a:lnTo>
                      <a:pt x="14309" y="4160"/>
                    </a:lnTo>
                    <a:lnTo>
                      <a:pt x="12219" y="4332"/>
                    </a:lnTo>
                    <a:lnTo>
                      <a:pt x="12403" y="3606"/>
                    </a:lnTo>
                    <a:lnTo>
                      <a:pt x="12611" y="2752"/>
                    </a:lnTo>
                    <a:lnTo>
                      <a:pt x="12811" y="1859"/>
                    </a:lnTo>
                    <a:lnTo>
                      <a:pt x="12974" y="1018"/>
                    </a:lnTo>
                    <a:lnTo>
                      <a:pt x="13586" y="960"/>
                    </a:lnTo>
                    <a:lnTo>
                      <a:pt x="13981" y="698"/>
                    </a:lnTo>
                    <a:lnTo>
                      <a:pt x="14089" y="407"/>
                    </a:lnTo>
                    <a:lnTo>
                      <a:pt x="8050" y="0"/>
                    </a:lnTo>
                    <a:lnTo>
                      <a:pt x="7917" y="1142"/>
                    </a:lnTo>
                    <a:lnTo>
                      <a:pt x="7740" y="2283"/>
                    </a:lnTo>
                    <a:lnTo>
                      <a:pt x="7530" y="3402"/>
                    </a:lnTo>
                    <a:lnTo>
                      <a:pt x="7295" y="4478"/>
                    </a:lnTo>
                    <a:lnTo>
                      <a:pt x="4349" y="4506"/>
                    </a:lnTo>
                    <a:lnTo>
                      <a:pt x="360" y="4506"/>
                    </a:lnTo>
                    <a:lnTo>
                      <a:pt x="360" y="7792"/>
                    </a:lnTo>
                    <a:lnTo>
                      <a:pt x="6576" y="7792"/>
                    </a:lnTo>
                    <a:lnTo>
                      <a:pt x="5454" y="11148"/>
                    </a:lnTo>
                    <a:lnTo>
                      <a:pt x="3949" y="14384"/>
                    </a:lnTo>
                    <a:lnTo>
                      <a:pt x="2114" y="17457"/>
                    </a:lnTo>
                    <a:lnTo>
                      <a:pt x="0" y="20322"/>
                    </a:lnTo>
                    <a:lnTo>
                      <a:pt x="4457" y="21600"/>
                    </a:lnTo>
                    <a:lnTo>
                      <a:pt x="6627" y="18436"/>
                    </a:lnTo>
                    <a:lnTo>
                      <a:pt x="8478" y="15099"/>
                    </a:lnTo>
                    <a:lnTo>
                      <a:pt x="10052" y="11540"/>
                    </a:lnTo>
                    <a:lnTo>
                      <a:pt x="11393" y="7705"/>
                    </a:lnTo>
                    <a:lnTo>
                      <a:pt x="14040" y="7494"/>
                    </a:lnTo>
                    <a:lnTo>
                      <a:pt x="16659" y="7210"/>
                    </a:lnTo>
                    <a:lnTo>
                      <a:pt x="19197" y="6863"/>
                    </a:lnTo>
                    <a:lnTo>
                      <a:pt x="21600" y="645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4" name="図形"/>
              <p:cNvSpPr/>
              <p:nvPr/>
            </p:nvSpPr>
            <p:spPr>
              <a:xfrm>
                <a:off x="350315" y="3048013"/>
                <a:ext cx="206023" cy="2547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6453"/>
                    </a:moveTo>
                    <a:lnTo>
                      <a:pt x="21270" y="4331"/>
                    </a:lnTo>
                    <a:lnTo>
                      <a:pt x="21062" y="2994"/>
                    </a:lnTo>
                    <a:lnTo>
                      <a:pt x="18932" y="3477"/>
                    </a:lnTo>
                    <a:lnTo>
                      <a:pt x="16613" y="3870"/>
                    </a:lnTo>
                    <a:lnTo>
                      <a:pt x="14309" y="4158"/>
                    </a:lnTo>
                    <a:lnTo>
                      <a:pt x="12219" y="4331"/>
                    </a:lnTo>
                    <a:lnTo>
                      <a:pt x="12403" y="3605"/>
                    </a:lnTo>
                    <a:lnTo>
                      <a:pt x="12611" y="2751"/>
                    </a:lnTo>
                    <a:lnTo>
                      <a:pt x="12811" y="1858"/>
                    </a:lnTo>
                    <a:lnTo>
                      <a:pt x="12974" y="1017"/>
                    </a:lnTo>
                    <a:lnTo>
                      <a:pt x="13586" y="959"/>
                    </a:lnTo>
                    <a:lnTo>
                      <a:pt x="13981" y="697"/>
                    </a:lnTo>
                    <a:lnTo>
                      <a:pt x="14089" y="407"/>
                    </a:lnTo>
                    <a:lnTo>
                      <a:pt x="8050" y="0"/>
                    </a:lnTo>
                    <a:lnTo>
                      <a:pt x="7917" y="1141"/>
                    </a:lnTo>
                    <a:lnTo>
                      <a:pt x="7740" y="2281"/>
                    </a:lnTo>
                    <a:lnTo>
                      <a:pt x="7530" y="3400"/>
                    </a:lnTo>
                    <a:lnTo>
                      <a:pt x="7295" y="4476"/>
                    </a:lnTo>
                    <a:lnTo>
                      <a:pt x="4349" y="4505"/>
                    </a:lnTo>
                    <a:lnTo>
                      <a:pt x="360" y="4505"/>
                    </a:lnTo>
                    <a:lnTo>
                      <a:pt x="360" y="7790"/>
                    </a:lnTo>
                    <a:lnTo>
                      <a:pt x="6576" y="7790"/>
                    </a:lnTo>
                    <a:lnTo>
                      <a:pt x="5453" y="11146"/>
                    </a:lnTo>
                    <a:lnTo>
                      <a:pt x="3949" y="14382"/>
                    </a:lnTo>
                    <a:lnTo>
                      <a:pt x="2114" y="17455"/>
                    </a:lnTo>
                    <a:lnTo>
                      <a:pt x="0" y="20321"/>
                    </a:lnTo>
                    <a:lnTo>
                      <a:pt x="4457" y="21600"/>
                    </a:lnTo>
                    <a:lnTo>
                      <a:pt x="6627" y="18435"/>
                    </a:lnTo>
                    <a:lnTo>
                      <a:pt x="8478" y="15098"/>
                    </a:lnTo>
                    <a:lnTo>
                      <a:pt x="10052" y="11539"/>
                    </a:lnTo>
                    <a:lnTo>
                      <a:pt x="11393" y="7703"/>
                    </a:lnTo>
                    <a:lnTo>
                      <a:pt x="14040" y="7490"/>
                    </a:lnTo>
                    <a:lnTo>
                      <a:pt x="16659" y="7208"/>
                    </a:lnTo>
                    <a:lnTo>
                      <a:pt x="19197" y="6860"/>
                    </a:lnTo>
                    <a:lnTo>
                      <a:pt x="21600" y="6453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5" name="図形"/>
              <p:cNvSpPr/>
              <p:nvPr/>
            </p:nvSpPr>
            <p:spPr>
              <a:xfrm>
                <a:off x="503884" y="89139"/>
                <a:ext cx="125478" cy="5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032"/>
                    </a:moveTo>
                    <a:lnTo>
                      <a:pt x="21126" y="0"/>
                    </a:lnTo>
                    <a:lnTo>
                      <a:pt x="16058" y="509"/>
                    </a:lnTo>
                    <a:lnTo>
                      <a:pt x="10675" y="1918"/>
                    </a:lnTo>
                    <a:lnTo>
                      <a:pt x="5236" y="4072"/>
                    </a:lnTo>
                    <a:lnTo>
                      <a:pt x="0" y="6796"/>
                    </a:lnTo>
                    <a:lnTo>
                      <a:pt x="1003" y="21600"/>
                    </a:lnTo>
                    <a:lnTo>
                      <a:pt x="6080" y="19264"/>
                    </a:lnTo>
                    <a:lnTo>
                      <a:pt x="11347" y="17548"/>
                    </a:lnTo>
                    <a:lnTo>
                      <a:pt x="16589" y="16466"/>
                    </a:lnTo>
                    <a:lnTo>
                      <a:pt x="21600" y="1603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6" name="図形"/>
              <p:cNvSpPr/>
              <p:nvPr/>
            </p:nvSpPr>
            <p:spPr>
              <a:xfrm>
                <a:off x="428472" y="154265"/>
                <a:ext cx="204663" cy="1576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3007"/>
                    </a:moveTo>
                    <a:lnTo>
                      <a:pt x="18104" y="10331"/>
                    </a:lnTo>
                    <a:lnTo>
                      <a:pt x="14581" y="8218"/>
                    </a:lnTo>
                    <a:lnTo>
                      <a:pt x="14493" y="6763"/>
                    </a:lnTo>
                    <a:lnTo>
                      <a:pt x="14459" y="6182"/>
                    </a:lnTo>
                    <a:lnTo>
                      <a:pt x="14363" y="4145"/>
                    </a:lnTo>
                    <a:lnTo>
                      <a:pt x="14296" y="2103"/>
                    </a:lnTo>
                    <a:lnTo>
                      <a:pt x="14255" y="0"/>
                    </a:lnTo>
                    <a:lnTo>
                      <a:pt x="10384" y="597"/>
                    </a:lnTo>
                    <a:lnTo>
                      <a:pt x="10384" y="13382"/>
                    </a:lnTo>
                    <a:lnTo>
                      <a:pt x="10143" y="14889"/>
                    </a:lnTo>
                    <a:lnTo>
                      <a:pt x="9479" y="15960"/>
                    </a:lnTo>
                    <a:lnTo>
                      <a:pt x="8491" y="16599"/>
                    </a:lnTo>
                    <a:lnTo>
                      <a:pt x="7272" y="16811"/>
                    </a:lnTo>
                    <a:lnTo>
                      <a:pt x="5871" y="16616"/>
                    </a:lnTo>
                    <a:lnTo>
                      <a:pt x="4798" y="16054"/>
                    </a:lnTo>
                    <a:lnTo>
                      <a:pt x="4112" y="15167"/>
                    </a:lnTo>
                    <a:lnTo>
                      <a:pt x="3871" y="13993"/>
                    </a:lnTo>
                    <a:lnTo>
                      <a:pt x="4158" y="12800"/>
                    </a:lnTo>
                    <a:lnTo>
                      <a:pt x="4884" y="11916"/>
                    </a:lnTo>
                    <a:lnTo>
                      <a:pt x="5936" y="11366"/>
                    </a:lnTo>
                    <a:lnTo>
                      <a:pt x="7200" y="11177"/>
                    </a:lnTo>
                    <a:lnTo>
                      <a:pt x="7927" y="11222"/>
                    </a:lnTo>
                    <a:lnTo>
                      <a:pt x="8751" y="11358"/>
                    </a:lnTo>
                    <a:lnTo>
                      <a:pt x="9597" y="11592"/>
                    </a:lnTo>
                    <a:lnTo>
                      <a:pt x="10384" y="11926"/>
                    </a:lnTo>
                    <a:lnTo>
                      <a:pt x="10384" y="597"/>
                    </a:lnTo>
                    <a:lnTo>
                      <a:pt x="9986" y="658"/>
                    </a:lnTo>
                    <a:lnTo>
                      <a:pt x="9996" y="2103"/>
                    </a:lnTo>
                    <a:lnTo>
                      <a:pt x="10018" y="3429"/>
                    </a:lnTo>
                    <a:lnTo>
                      <a:pt x="10062" y="5071"/>
                    </a:lnTo>
                    <a:lnTo>
                      <a:pt x="10131" y="6763"/>
                    </a:lnTo>
                    <a:lnTo>
                      <a:pt x="9405" y="6605"/>
                    </a:lnTo>
                    <a:lnTo>
                      <a:pt x="8692" y="6487"/>
                    </a:lnTo>
                    <a:lnTo>
                      <a:pt x="7994" y="6412"/>
                    </a:lnTo>
                    <a:lnTo>
                      <a:pt x="7309" y="6386"/>
                    </a:lnTo>
                    <a:lnTo>
                      <a:pt x="4666" y="6896"/>
                    </a:lnTo>
                    <a:lnTo>
                      <a:pt x="2338" y="8376"/>
                    </a:lnTo>
                    <a:lnTo>
                      <a:pt x="669" y="10764"/>
                    </a:lnTo>
                    <a:lnTo>
                      <a:pt x="0" y="13993"/>
                    </a:lnTo>
                    <a:lnTo>
                      <a:pt x="680" y="17519"/>
                    </a:lnTo>
                    <a:lnTo>
                      <a:pt x="2419" y="19874"/>
                    </a:lnTo>
                    <a:lnTo>
                      <a:pt x="4778" y="21191"/>
                    </a:lnTo>
                    <a:lnTo>
                      <a:pt x="7309" y="21600"/>
                    </a:lnTo>
                    <a:lnTo>
                      <a:pt x="10131" y="21209"/>
                    </a:lnTo>
                    <a:lnTo>
                      <a:pt x="12161" y="20116"/>
                    </a:lnTo>
                    <a:lnTo>
                      <a:pt x="13520" y="18451"/>
                    </a:lnTo>
                    <a:lnTo>
                      <a:pt x="14148" y="16811"/>
                    </a:lnTo>
                    <a:lnTo>
                      <a:pt x="14327" y="16341"/>
                    </a:lnTo>
                    <a:lnTo>
                      <a:pt x="14436" y="15872"/>
                    </a:lnTo>
                    <a:lnTo>
                      <a:pt x="14544" y="15308"/>
                    </a:lnTo>
                    <a:lnTo>
                      <a:pt x="14581" y="14416"/>
                    </a:lnTo>
                    <a:lnTo>
                      <a:pt x="15736" y="15266"/>
                    </a:lnTo>
                    <a:lnTo>
                      <a:pt x="17036" y="16284"/>
                    </a:lnTo>
                    <a:lnTo>
                      <a:pt x="18331" y="17389"/>
                    </a:lnTo>
                    <a:lnTo>
                      <a:pt x="19465" y="18502"/>
                    </a:lnTo>
                    <a:lnTo>
                      <a:pt x="21053" y="14416"/>
                    </a:lnTo>
                    <a:lnTo>
                      <a:pt x="21600" y="1300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7" name="図形"/>
              <p:cNvSpPr/>
              <p:nvPr/>
            </p:nvSpPr>
            <p:spPr>
              <a:xfrm>
                <a:off x="512456" y="3137129"/>
                <a:ext cx="125478" cy="545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034"/>
                    </a:moveTo>
                    <a:lnTo>
                      <a:pt x="21126" y="0"/>
                    </a:lnTo>
                    <a:lnTo>
                      <a:pt x="16058" y="508"/>
                    </a:lnTo>
                    <a:lnTo>
                      <a:pt x="10675" y="1923"/>
                    </a:lnTo>
                    <a:lnTo>
                      <a:pt x="5234" y="4072"/>
                    </a:lnTo>
                    <a:lnTo>
                      <a:pt x="0" y="6794"/>
                    </a:lnTo>
                    <a:lnTo>
                      <a:pt x="1004" y="21600"/>
                    </a:lnTo>
                    <a:lnTo>
                      <a:pt x="6080" y="19260"/>
                    </a:lnTo>
                    <a:lnTo>
                      <a:pt x="11347" y="17543"/>
                    </a:lnTo>
                    <a:lnTo>
                      <a:pt x="16589" y="16462"/>
                    </a:lnTo>
                    <a:lnTo>
                      <a:pt x="21600" y="160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8" name="図形"/>
              <p:cNvSpPr/>
              <p:nvPr/>
            </p:nvSpPr>
            <p:spPr>
              <a:xfrm>
                <a:off x="437044" y="3202268"/>
                <a:ext cx="204662" cy="1576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3007"/>
                    </a:moveTo>
                    <a:lnTo>
                      <a:pt x="18104" y="10331"/>
                    </a:lnTo>
                    <a:lnTo>
                      <a:pt x="14580" y="8218"/>
                    </a:lnTo>
                    <a:lnTo>
                      <a:pt x="14493" y="6762"/>
                    </a:lnTo>
                    <a:lnTo>
                      <a:pt x="14459" y="6181"/>
                    </a:lnTo>
                    <a:lnTo>
                      <a:pt x="14363" y="4144"/>
                    </a:lnTo>
                    <a:lnTo>
                      <a:pt x="14296" y="2101"/>
                    </a:lnTo>
                    <a:lnTo>
                      <a:pt x="14255" y="0"/>
                    </a:lnTo>
                    <a:lnTo>
                      <a:pt x="10384" y="597"/>
                    </a:lnTo>
                    <a:lnTo>
                      <a:pt x="10384" y="13384"/>
                    </a:lnTo>
                    <a:lnTo>
                      <a:pt x="10141" y="14889"/>
                    </a:lnTo>
                    <a:lnTo>
                      <a:pt x="9479" y="15959"/>
                    </a:lnTo>
                    <a:lnTo>
                      <a:pt x="8491" y="16597"/>
                    </a:lnTo>
                    <a:lnTo>
                      <a:pt x="7271" y="16809"/>
                    </a:lnTo>
                    <a:lnTo>
                      <a:pt x="5869" y="16613"/>
                    </a:lnTo>
                    <a:lnTo>
                      <a:pt x="4797" y="16053"/>
                    </a:lnTo>
                    <a:lnTo>
                      <a:pt x="4112" y="15165"/>
                    </a:lnTo>
                    <a:lnTo>
                      <a:pt x="3871" y="13993"/>
                    </a:lnTo>
                    <a:lnTo>
                      <a:pt x="4156" y="12800"/>
                    </a:lnTo>
                    <a:lnTo>
                      <a:pt x="4884" y="11914"/>
                    </a:lnTo>
                    <a:lnTo>
                      <a:pt x="5936" y="11365"/>
                    </a:lnTo>
                    <a:lnTo>
                      <a:pt x="7200" y="11175"/>
                    </a:lnTo>
                    <a:lnTo>
                      <a:pt x="7927" y="11220"/>
                    </a:lnTo>
                    <a:lnTo>
                      <a:pt x="8751" y="11358"/>
                    </a:lnTo>
                    <a:lnTo>
                      <a:pt x="9596" y="11592"/>
                    </a:lnTo>
                    <a:lnTo>
                      <a:pt x="10384" y="11928"/>
                    </a:lnTo>
                    <a:lnTo>
                      <a:pt x="10384" y="597"/>
                    </a:lnTo>
                    <a:lnTo>
                      <a:pt x="9986" y="657"/>
                    </a:lnTo>
                    <a:lnTo>
                      <a:pt x="9996" y="2101"/>
                    </a:lnTo>
                    <a:lnTo>
                      <a:pt x="10018" y="3429"/>
                    </a:lnTo>
                    <a:lnTo>
                      <a:pt x="10062" y="5069"/>
                    </a:lnTo>
                    <a:lnTo>
                      <a:pt x="10130" y="6762"/>
                    </a:lnTo>
                    <a:lnTo>
                      <a:pt x="9404" y="6603"/>
                    </a:lnTo>
                    <a:lnTo>
                      <a:pt x="8692" y="6485"/>
                    </a:lnTo>
                    <a:lnTo>
                      <a:pt x="7994" y="6412"/>
                    </a:lnTo>
                    <a:lnTo>
                      <a:pt x="7309" y="6386"/>
                    </a:lnTo>
                    <a:lnTo>
                      <a:pt x="4666" y="6894"/>
                    </a:lnTo>
                    <a:lnTo>
                      <a:pt x="2338" y="8376"/>
                    </a:lnTo>
                    <a:lnTo>
                      <a:pt x="669" y="10764"/>
                    </a:lnTo>
                    <a:lnTo>
                      <a:pt x="0" y="13993"/>
                    </a:lnTo>
                    <a:lnTo>
                      <a:pt x="680" y="17519"/>
                    </a:lnTo>
                    <a:lnTo>
                      <a:pt x="2419" y="19874"/>
                    </a:lnTo>
                    <a:lnTo>
                      <a:pt x="4777" y="21189"/>
                    </a:lnTo>
                    <a:lnTo>
                      <a:pt x="7309" y="21600"/>
                    </a:lnTo>
                    <a:lnTo>
                      <a:pt x="10129" y="21207"/>
                    </a:lnTo>
                    <a:lnTo>
                      <a:pt x="12161" y="20115"/>
                    </a:lnTo>
                    <a:lnTo>
                      <a:pt x="13520" y="18451"/>
                    </a:lnTo>
                    <a:lnTo>
                      <a:pt x="14148" y="16809"/>
                    </a:lnTo>
                    <a:lnTo>
                      <a:pt x="14327" y="16341"/>
                    </a:lnTo>
                    <a:lnTo>
                      <a:pt x="14436" y="15872"/>
                    </a:lnTo>
                    <a:lnTo>
                      <a:pt x="14544" y="15308"/>
                    </a:lnTo>
                    <a:lnTo>
                      <a:pt x="14580" y="14416"/>
                    </a:lnTo>
                    <a:lnTo>
                      <a:pt x="15736" y="15265"/>
                    </a:lnTo>
                    <a:lnTo>
                      <a:pt x="17036" y="16282"/>
                    </a:lnTo>
                    <a:lnTo>
                      <a:pt x="18329" y="17387"/>
                    </a:lnTo>
                    <a:lnTo>
                      <a:pt x="19465" y="18500"/>
                    </a:lnTo>
                    <a:lnTo>
                      <a:pt x="21052" y="14416"/>
                    </a:lnTo>
                    <a:lnTo>
                      <a:pt x="21600" y="1300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79" name="図形"/>
              <p:cNvSpPr/>
              <p:nvPr/>
            </p:nvSpPr>
            <p:spPr>
              <a:xfrm>
                <a:off x="116547" y="607313"/>
                <a:ext cx="664492" cy="341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344"/>
                    </a:moveTo>
                    <a:lnTo>
                      <a:pt x="18086" y="4344"/>
                    </a:lnTo>
                    <a:lnTo>
                      <a:pt x="18086" y="17257"/>
                    </a:lnTo>
                    <a:lnTo>
                      <a:pt x="15612" y="17257"/>
                    </a:lnTo>
                    <a:lnTo>
                      <a:pt x="15612" y="15055"/>
                    </a:lnTo>
                    <a:lnTo>
                      <a:pt x="18086" y="15055"/>
                    </a:lnTo>
                    <a:lnTo>
                      <a:pt x="18086" y="10949"/>
                    </a:lnTo>
                    <a:lnTo>
                      <a:pt x="15612" y="10949"/>
                    </a:lnTo>
                    <a:lnTo>
                      <a:pt x="15612" y="8747"/>
                    </a:lnTo>
                    <a:lnTo>
                      <a:pt x="18086" y="8747"/>
                    </a:lnTo>
                    <a:lnTo>
                      <a:pt x="18086" y="4344"/>
                    </a:lnTo>
                    <a:lnTo>
                      <a:pt x="15612" y="4344"/>
                    </a:lnTo>
                    <a:lnTo>
                      <a:pt x="15612" y="1667"/>
                    </a:lnTo>
                    <a:lnTo>
                      <a:pt x="15968" y="1464"/>
                    </a:lnTo>
                    <a:lnTo>
                      <a:pt x="16219" y="1205"/>
                    </a:lnTo>
                    <a:lnTo>
                      <a:pt x="16372" y="879"/>
                    </a:lnTo>
                    <a:lnTo>
                      <a:pt x="16437" y="476"/>
                    </a:lnTo>
                    <a:lnTo>
                      <a:pt x="11977" y="0"/>
                    </a:lnTo>
                    <a:lnTo>
                      <a:pt x="11977" y="17257"/>
                    </a:lnTo>
                    <a:lnTo>
                      <a:pt x="9502" y="17257"/>
                    </a:lnTo>
                    <a:lnTo>
                      <a:pt x="9502" y="15055"/>
                    </a:lnTo>
                    <a:lnTo>
                      <a:pt x="11977" y="15055"/>
                    </a:lnTo>
                    <a:lnTo>
                      <a:pt x="11977" y="10949"/>
                    </a:lnTo>
                    <a:lnTo>
                      <a:pt x="9502" y="10949"/>
                    </a:lnTo>
                    <a:lnTo>
                      <a:pt x="9502" y="8747"/>
                    </a:lnTo>
                    <a:lnTo>
                      <a:pt x="11977" y="8747"/>
                    </a:lnTo>
                    <a:lnTo>
                      <a:pt x="11977" y="4344"/>
                    </a:lnTo>
                    <a:lnTo>
                      <a:pt x="9501" y="4344"/>
                    </a:lnTo>
                    <a:lnTo>
                      <a:pt x="9501" y="1607"/>
                    </a:lnTo>
                    <a:lnTo>
                      <a:pt x="9853" y="1439"/>
                    </a:lnTo>
                    <a:lnTo>
                      <a:pt x="10093" y="1198"/>
                    </a:lnTo>
                    <a:lnTo>
                      <a:pt x="10236" y="879"/>
                    </a:lnTo>
                    <a:lnTo>
                      <a:pt x="10296" y="476"/>
                    </a:lnTo>
                    <a:lnTo>
                      <a:pt x="5927" y="0"/>
                    </a:lnTo>
                    <a:lnTo>
                      <a:pt x="5927" y="17257"/>
                    </a:lnTo>
                    <a:lnTo>
                      <a:pt x="3330" y="17257"/>
                    </a:lnTo>
                    <a:lnTo>
                      <a:pt x="3330" y="15055"/>
                    </a:lnTo>
                    <a:lnTo>
                      <a:pt x="5927" y="15055"/>
                    </a:lnTo>
                    <a:lnTo>
                      <a:pt x="5927" y="10949"/>
                    </a:lnTo>
                    <a:lnTo>
                      <a:pt x="3330" y="10949"/>
                    </a:lnTo>
                    <a:lnTo>
                      <a:pt x="3330" y="8747"/>
                    </a:lnTo>
                    <a:lnTo>
                      <a:pt x="5927" y="8747"/>
                    </a:lnTo>
                    <a:lnTo>
                      <a:pt x="5927" y="4344"/>
                    </a:lnTo>
                    <a:lnTo>
                      <a:pt x="0" y="4344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434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0" name="図形"/>
              <p:cNvSpPr/>
              <p:nvPr/>
            </p:nvSpPr>
            <p:spPr>
              <a:xfrm>
                <a:off x="723722" y="3067546"/>
                <a:ext cx="88089" cy="178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029"/>
                    </a:moveTo>
                    <a:lnTo>
                      <a:pt x="20476" y="10364"/>
                    </a:lnTo>
                    <a:lnTo>
                      <a:pt x="19143" y="9478"/>
                    </a:lnTo>
                    <a:lnTo>
                      <a:pt x="17841" y="8538"/>
                    </a:lnTo>
                    <a:lnTo>
                      <a:pt x="16810" y="7711"/>
                    </a:lnTo>
                    <a:lnTo>
                      <a:pt x="15235" y="8965"/>
                    </a:lnTo>
                    <a:lnTo>
                      <a:pt x="13531" y="10405"/>
                    </a:lnTo>
                    <a:lnTo>
                      <a:pt x="11893" y="11909"/>
                    </a:lnTo>
                    <a:lnTo>
                      <a:pt x="10507" y="13351"/>
                    </a:lnTo>
                    <a:lnTo>
                      <a:pt x="10563" y="10998"/>
                    </a:lnTo>
                    <a:lnTo>
                      <a:pt x="11158" y="7871"/>
                    </a:lnTo>
                    <a:lnTo>
                      <a:pt x="12161" y="4552"/>
                    </a:lnTo>
                    <a:lnTo>
                      <a:pt x="13447" y="1617"/>
                    </a:lnTo>
                    <a:lnTo>
                      <a:pt x="14291" y="1534"/>
                    </a:lnTo>
                    <a:lnTo>
                      <a:pt x="15297" y="1368"/>
                    </a:lnTo>
                    <a:lnTo>
                      <a:pt x="15549" y="872"/>
                    </a:lnTo>
                    <a:lnTo>
                      <a:pt x="2435" y="0"/>
                    </a:lnTo>
                    <a:lnTo>
                      <a:pt x="1311" y="3654"/>
                    </a:lnTo>
                    <a:lnTo>
                      <a:pt x="557" y="7033"/>
                    </a:lnTo>
                    <a:lnTo>
                      <a:pt x="137" y="10015"/>
                    </a:lnTo>
                    <a:lnTo>
                      <a:pt x="0" y="12603"/>
                    </a:lnTo>
                    <a:lnTo>
                      <a:pt x="165" y="14632"/>
                    </a:lnTo>
                    <a:lnTo>
                      <a:pt x="567" y="16929"/>
                    </a:lnTo>
                    <a:lnTo>
                      <a:pt x="1252" y="19313"/>
                    </a:lnTo>
                    <a:lnTo>
                      <a:pt x="2267" y="21600"/>
                    </a:lnTo>
                    <a:lnTo>
                      <a:pt x="12778" y="20771"/>
                    </a:lnTo>
                    <a:lnTo>
                      <a:pt x="12609" y="20396"/>
                    </a:lnTo>
                    <a:lnTo>
                      <a:pt x="12522" y="20066"/>
                    </a:lnTo>
                    <a:lnTo>
                      <a:pt x="12522" y="19775"/>
                    </a:lnTo>
                    <a:lnTo>
                      <a:pt x="13186" y="18227"/>
                    </a:lnTo>
                    <a:lnTo>
                      <a:pt x="15045" y="16225"/>
                    </a:lnTo>
                    <a:lnTo>
                      <a:pt x="17913" y="13812"/>
                    </a:lnTo>
                    <a:lnTo>
                      <a:pt x="18523" y="13351"/>
                    </a:lnTo>
                    <a:lnTo>
                      <a:pt x="21600" y="11029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1" name="図形"/>
              <p:cNvSpPr/>
              <p:nvPr/>
            </p:nvSpPr>
            <p:spPr>
              <a:xfrm>
                <a:off x="680186" y="10"/>
                <a:ext cx="197462" cy="3081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935"/>
                    </a:moveTo>
                    <a:lnTo>
                      <a:pt x="21161" y="4469"/>
                    </a:lnTo>
                    <a:lnTo>
                      <a:pt x="21067" y="4157"/>
                    </a:lnTo>
                    <a:lnTo>
                      <a:pt x="20698" y="2931"/>
                    </a:lnTo>
                    <a:lnTo>
                      <a:pt x="18698" y="3352"/>
                    </a:lnTo>
                    <a:lnTo>
                      <a:pt x="16561" y="3688"/>
                    </a:lnTo>
                    <a:lnTo>
                      <a:pt x="14345" y="3952"/>
                    </a:lnTo>
                    <a:lnTo>
                      <a:pt x="12113" y="4157"/>
                    </a:lnTo>
                    <a:lnTo>
                      <a:pt x="12314" y="3315"/>
                    </a:lnTo>
                    <a:lnTo>
                      <a:pt x="12516" y="2453"/>
                    </a:lnTo>
                    <a:lnTo>
                      <a:pt x="12702" y="1633"/>
                    </a:lnTo>
                    <a:lnTo>
                      <a:pt x="12862" y="913"/>
                    </a:lnTo>
                    <a:lnTo>
                      <a:pt x="13424" y="841"/>
                    </a:lnTo>
                    <a:lnTo>
                      <a:pt x="13874" y="625"/>
                    </a:lnTo>
                    <a:lnTo>
                      <a:pt x="13912" y="336"/>
                    </a:lnTo>
                    <a:lnTo>
                      <a:pt x="7799" y="0"/>
                    </a:lnTo>
                    <a:lnTo>
                      <a:pt x="7645" y="1087"/>
                    </a:lnTo>
                    <a:lnTo>
                      <a:pt x="7467" y="2223"/>
                    </a:lnTo>
                    <a:lnTo>
                      <a:pt x="7267" y="3358"/>
                    </a:lnTo>
                    <a:lnTo>
                      <a:pt x="7049" y="4444"/>
                    </a:lnTo>
                    <a:lnTo>
                      <a:pt x="6411" y="4444"/>
                    </a:lnTo>
                    <a:lnTo>
                      <a:pt x="5738" y="4469"/>
                    </a:lnTo>
                    <a:lnTo>
                      <a:pt x="5136" y="4469"/>
                    </a:lnTo>
                    <a:lnTo>
                      <a:pt x="2437" y="4463"/>
                    </a:lnTo>
                    <a:lnTo>
                      <a:pt x="1214" y="4449"/>
                    </a:lnTo>
                    <a:lnTo>
                      <a:pt x="188" y="4421"/>
                    </a:lnTo>
                    <a:lnTo>
                      <a:pt x="261" y="7280"/>
                    </a:lnTo>
                    <a:lnTo>
                      <a:pt x="899" y="7304"/>
                    </a:lnTo>
                    <a:lnTo>
                      <a:pt x="2437" y="7304"/>
                    </a:lnTo>
                    <a:lnTo>
                      <a:pt x="5638" y="7295"/>
                    </a:lnTo>
                    <a:lnTo>
                      <a:pt x="6411" y="7280"/>
                    </a:lnTo>
                    <a:lnTo>
                      <a:pt x="5289" y="10859"/>
                    </a:lnTo>
                    <a:lnTo>
                      <a:pt x="3838" y="14284"/>
                    </a:lnTo>
                    <a:lnTo>
                      <a:pt x="2073" y="17512"/>
                    </a:lnTo>
                    <a:lnTo>
                      <a:pt x="0" y="20495"/>
                    </a:lnTo>
                    <a:lnTo>
                      <a:pt x="4875" y="21600"/>
                    </a:lnTo>
                    <a:lnTo>
                      <a:pt x="6800" y="18363"/>
                    </a:lnTo>
                    <a:lnTo>
                      <a:pt x="8549" y="14752"/>
                    </a:lnTo>
                    <a:lnTo>
                      <a:pt x="10079" y="10930"/>
                    </a:lnTo>
                    <a:lnTo>
                      <a:pt x="11270" y="7280"/>
                    </a:lnTo>
                    <a:lnTo>
                      <a:pt x="11324" y="7112"/>
                    </a:lnTo>
                    <a:lnTo>
                      <a:pt x="14080" y="6931"/>
                    </a:lnTo>
                    <a:lnTo>
                      <a:pt x="16771" y="6677"/>
                    </a:lnTo>
                    <a:lnTo>
                      <a:pt x="19309" y="6345"/>
                    </a:lnTo>
                    <a:lnTo>
                      <a:pt x="21600" y="593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2" name="図形"/>
              <p:cNvSpPr/>
              <p:nvPr/>
            </p:nvSpPr>
            <p:spPr>
              <a:xfrm>
                <a:off x="274447" y="1787474"/>
                <a:ext cx="616547" cy="8881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897"/>
                    </a:moveTo>
                    <a:lnTo>
                      <a:pt x="14883" y="17897"/>
                    </a:lnTo>
                    <a:lnTo>
                      <a:pt x="14883" y="15772"/>
                    </a:lnTo>
                    <a:lnTo>
                      <a:pt x="19921" y="15772"/>
                    </a:lnTo>
                    <a:lnTo>
                      <a:pt x="19921" y="13463"/>
                    </a:lnTo>
                    <a:lnTo>
                      <a:pt x="14883" y="13463"/>
                    </a:lnTo>
                    <a:lnTo>
                      <a:pt x="14883" y="11360"/>
                    </a:lnTo>
                    <a:lnTo>
                      <a:pt x="19921" y="11360"/>
                    </a:lnTo>
                    <a:lnTo>
                      <a:pt x="19921" y="9051"/>
                    </a:lnTo>
                    <a:lnTo>
                      <a:pt x="14883" y="9051"/>
                    </a:lnTo>
                    <a:lnTo>
                      <a:pt x="14883" y="6948"/>
                    </a:lnTo>
                    <a:lnTo>
                      <a:pt x="20974" y="6948"/>
                    </a:lnTo>
                    <a:lnTo>
                      <a:pt x="20974" y="4549"/>
                    </a:lnTo>
                    <a:lnTo>
                      <a:pt x="14916" y="4549"/>
                    </a:lnTo>
                    <a:lnTo>
                      <a:pt x="15450" y="3730"/>
                    </a:lnTo>
                    <a:lnTo>
                      <a:pt x="15957" y="2906"/>
                    </a:lnTo>
                    <a:lnTo>
                      <a:pt x="16421" y="2102"/>
                    </a:lnTo>
                    <a:lnTo>
                      <a:pt x="16826" y="1348"/>
                    </a:lnTo>
                    <a:lnTo>
                      <a:pt x="17159" y="1331"/>
                    </a:lnTo>
                    <a:lnTo>
                      <a:pt x="17422" y="1280"/>
                    </a:lnTo>
                    <a:lnTo>
                      <a:pt x="17617" y="1194"/>
                    </a:lnTo>
                    <a:lnTo>
                      <a:pt x="17748" y="1074"/>
                    </a:lnTo>
                    <a:lnTo>
                      <a:pt x="13303" y="91"/>
                    </a:lnTo>
                    <a:lnTo>
                      <a:pt x="12867" y="1166"/>
                    </a:lnTo>
                    <a:lnTo>
                      <a:pt x="12331" y="2303"/>
                    </a:lnTo>
                    <a:lnTo>
                      <a:pt x="11719" y="3454"/>
                    </a:lnTo>
                    <a:lnTo>
                      <a:pt x="11228" y="4274"/>
                    </a:lnTo>
                    <a:lnTo>
                      <a:pt x="11228" y="17897"/>
                    </a:lnTo>
                    <a:lnTo>
                      <a:pt x="7409" y="17897"/>
                    </a:lnTo>
                    <a:lnTo>
                      <a:pt x="7409" y="15772"/>
                    </a:lnTo>
                    <a:lnTo>
                      <a:pt x="11228" y="15772"/>
                    </a:lnTo>
                    <a:lnTo>
                      <a:pt x="11228" y="13463"/>
                    </a:lnTo>
                    <a:lnTo>
                      <a:pt x="7409" y="13463"/>
                    </a:lnTo>
                    <a:lnTo>
                      <a:pt x="7409" y="11360"/>
                    </a:lnTo>
                    <a:lnTo>
                      <a:pt x="11228" y="11360"/>
                    </a:lnTo>
                    <a:lnTo>
                      <a:pt x="11228" y="9051"/>
                    </a:lnTo>
                    <a:lnTo>
                      <a:pt x="7409" y="9051"/>
                    </a:lnTo>
                    <a:lnTo>
                      <a:pt x="7409" y="6948"/>
                    </a:lnTo>
                    <a:lnTo>
                      <a:pt x="11228" y="6948"/>
                    </a:lnTo>
                    <a:lnTo>
                      <a:pt x="11228" y="4274"/>
                    </a:lnTo>
                    <a:lnTo>
                      <a:pt x="11064" y="4549"/>
                    </a:lnTo>
                    <a:lnTo>
                      <a:pt x="7705" y="4549"/>
                    </a:lnTo>
                    <a:lnTo>
                      <a:pt x="8167" y="3718"/>
                    </a:lnTo>
                    <a:lnTo>
                      <a:pt x="8610" y="2874"/>
                    </a:lnTo>
                    <a:lnTo>
                      <a:pt x="9029" y="2022"/>
                    </a:lnTo>
                    <a:lnTo>
                      <a:pt x="9417" y="1166"/>
                    </a:lnTo>
                    <a:lnTo>
                      <a:pt x="9732" y="1158"/>
                    </a:lnTo>
                    <a:lnTo>
                      <a:pt x="9981" y="1103"/>
                    </a:lnTo>
                    <a:lnTo>
                      <a:pt x="10162" y="1005"/>
                    </a:lnTo>
                    <a:lnTo>
                      <a:pt x="10273" y="869"/>
                    </a:lnTo>
                    <a:lnTo>
                      <a:pt x="5828" y="0"/>
                    </a:lnTo>
                    <a:lnTo>
                      <a:pt x="5328" y="1280"/>
                    </a:lnTo>
                    <a:lnTo>
                      <a:pt x="4750" y="2542"/>
                    </a:lnTo>
                    <a:lnTo>
                      <a:pt x="4100" y="3775"/>
                    </a:lnTo>
                    <a:lnTo>
                      <a:pt x="3383" y="4957"/>
                    </a:lnTo>
                    <a:lnTo>
                      <a:pt x="2608" y="6070"/>
                    </a:lnTo>
                    <a:lnTo>
                      <a:pt x="1781" y="7094"/>
                    </a:lnTo>
                    <a:lnTo>
                      <a:pt x="909" y="8011"/>
                    </a:lnTo>
                    <a:lnTo>
                      <a:pt x="0" y="8800"/>
                    </a:lnTo>
                    <a:lnTo>
                      <a:pt x="538" y="9329"/>
                    </a:lnTo>
                    <a:lnTo>
                      <a:pt x="1148" y="9983"/>
                    </a:lnTo>
                    <a:lnTo>
                      <a:pt x="1727" y="10645"/>
                    </a:lnTo>
                    <a:lnTo>
                      <a:pt x="2173" y="11200"/>
                    </a:lnTo>
                    <a:lnTo>
                      <a:pt x="2543" y="10900"/>
                    </a:lnTo>
                    <a:lnTo>
                      <a:pt x="2910" y="10586"/>
                    </a:lnTo>
                    <a:lnTo>
                      <a:pt x="3270" y="10258"/>
                    </a:lnTo>
                    <a:lnTo>
                      <a:pt x="3622" y="9920"/>
                    </a:lnTo>
                    <a:lnTo>
                      <a:pt x="3622" y="21600"/>
                    </a:lnTo>
                    <a:lnTo>
                      <a:pt x="7409" y="21600"/>
                    </a:lnTo>
                    <a:lnTo>
                      <a:pt x="7409" y="20388"/>
                    </a:lnTo>
                    <a:lnTo>
                      <a:pt x="21600" y="20388"/>
                    </a:lnTo>
                    <a:lnTo>
                      <a:pt x="21600" y="1789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3" name="図形"/>
              <p:cNvSpPr/>
              <p:nvPr/>
            </p:nvSpPr>
            <p:spPr>
              <a:xfrm>
                <a:off x="9398" y="984199"/>
                <a:ext cx="882549" cy="514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414"/>
                    </a:moveTo>
                    <a:lnTo>
                      <a:pt x="20474" y="17223"/>
                    </a:lnTo>
                    <a:lnTo>
                      <a:pt x="19409" y="16951"/>
                    </a:lnTo>
                    <a:lnTo>
                      <a:pt x="19152" y="16862"/>
                    </a:lnTo>
                    <a:lnTo>
                      <a:pt x="18693" y="16703"/>
                    </a:lnTo>
                    <a:lnTo>
                      <a:pt x="18404" y="16604"/>
                    </a:lnTo>
                    <a:lnTo>
                      <a:pt x="17459" y="16191"/>
                    </a:lnTo>
                    <a:lnTo>
                      <a:pt x="18200" y="15765"/>
                    </a:lnTo>
                    <a:lnTo>
                      <a:pt x="19578" y="14930"/>
                    </a:lnTo>
                    <a:lnTo>
                      <a:pt x="20151" y="14571"/>
                    </a:lnTo>
                    <a:lnTo>
                      <a:pt x="20243" y="14611"/>
                    </a:lnTo>
                    <a:lnTo>
                      <a:pt x="20565" y="14611"/>
                    </a:lnTo>
                    <a:lnTo>
                      <a:pt x="20634" y="14571"/>
                    </a:lnTo>
                    <a:lnTo>
                      <a:pt x="20703" y="14532"/>
                    </a:lnTo>
                    <a:lnTo>
                      <a:pt x="20795" y="14413"/>
                    </a:lnTo>
                    <a:lnTo>
                      <a:pt x="19369" y="12241"/>
                    </a:lnTo>
                    <a:lnTo>
                      <a:pt x="21255" y="12241"/>
                    </a:lnTo>
                    <a:lnTo>
                      <a:pt x="21255" y="8885"/>
                    </a:lnTo>
                    <a:lnTo>
                      <a:pt x="17712" y="8885"/>
                    </a:lnTo>
                    <a:lnTo>
                      <a:pt x="17712" y="12241"/>
                    </a:lnTo>
                    <a:lnTo>
                      <a:pt x="17052" y="12814"/>
                    </a:lnTo>
                    <a:lnTo>
                      <a:pt x="16367" y="13387"/>
                    </a:lnTo>
                    <a:lnTo>
                      <a:pt x="15681" y="13930"/>
                    </a:lnTo>
                    <a:lnTo>
                      <a:pt x="15021" y="14413"/>
                    </a:lnTo>
                    <a:lnTo>
                      <a:pt x="14572" y="13924"/>
                    </a:lnTo>
                    <a:lnTo>
                      <a:pt x="14155" y="13401"/>
                    </a:lnTo>
                    <a:lnTo>
                      <a:pt x="13769" y="12842"/>
                    </a:lnTo>
                    <a:lnTo>
                      <a:pt x="13411" y="12241"/>
                    </a:lnTo>
                    <a:lnTo>
                      <a:pt x="17712" y="12241"/>
                    </a:lnTo>
                    <a:lnTo>
                      <a:pt x="17712" y="8885"/>
                    </a:lnTo>
                    <a:lnTo>
                      <a:pt x="12468" y="8885"/>
                    </a:lnTo>
                    <a:lnTo>
                      <a:pt x="12468" y="16269"/>
                    </a:lnTo>
                    <a:lnTo>
                      <a:pt x="8810" y="16703"/>
                    </a:lnTo>
                    <a:lnTo>
                      <a:pt x="8810" y="12241"/>
                    </a:lnTo>
                    <a:lnTo>
                      <a:pt x="10604" y="12241"/>
                    </a:lnTo>
                    <a:lnTo>
                      <a:pt x="11019" y="13360"/>
                    </a:lnTo>
                    <a:lnTo>
                      <a:pt x="11467" y="14404"/>
                    </a:lnTo>
                    <a:lnTo>
                      <a:pt x="11950" y="15374"/>
                    </a:lnTo>
                    <a:lnTo>
                      <a:pt x="12468" y="16269"/>
                    </a:lnTo>
                    <a:lnTo>
                      <a:pt x="12468" y="8885"/>
                    </a:lnTo>
                    <a:lnTo>
                      <a:pt x="4785" y="8885"/>
                    </a:lnTo>
                    <a:lnTo>
                      <a:pt x="4828" y="7887"/>
                    </a:lnTo>
                    <a:lnTo>
                      <a:pt x="4857" y="6911"/>
                    </a:lnTo>
                    <a:lnTo>
                      <a:pt x="4872" y="5964"/>
                    </a:lnTo>
                    <a:lnTo>
                      <a:pt x="4877" y="5055"/>
                    </a:lnTo>
                    <a:lnTo>
                      <a:pt x="4877" y="3317"/>
                    </a:lnTo>
                    <a:lnTo>
                      <a:pt x="20381" y="3317"/>
                    </a:lnTo>
                    <a:lnTo>
                      <a:pt x="20381" y="0"/>
                    </a:lnTo>
                    <a:lnTo>
                      <a:pt x="2254" y="0"/>
                    </a:lnTo>
                    <a:lnTo>
                      <a:pt x="2254" y="5055"/>
                    </a:lnTo>
                    <a:lnTo>
                      <a:pt x="2236" y="6853"/>
                    </a:lnTo>
                    <a:lnTo>
                      <a:pt x="2161" y="8841"/>
                    </a:lnTo>
                    <a:lnTo>
                      <a:pt x="2005" y="10922"/>
                    </a:lnTo>
                    <a:lnTo>
                      <a:pt x="1737" y="13040"/>
                    </a:lnTo>
                    <a:lnTo>
                      <a:pt x="1332" y="15136"/>
                    </a:lnTo>
                    <a:lnTo>
                      <a:pt x="762" y="17153"/>
                    </a:lnTo>
                    <a:lnTo>
                      <a:pt x="0" y="19033"/>
                    </a:lnTo>
                    <a:lnTo>
                      <a:pt x="564" y="19488"/>
                    </a:lnTo>
                    <a:lnTo>
                      <a:pt x="1213" y="20119"/>
                    </a:lnTo>
                    <a:lnTo>
                      <a:pt x="1837" y="20810"/>
                    </a:lnTo>
                    <a:lnTo>
                      <a:pt x="2323" y="21442"/>
                    </a:lnTo>
                    <a:lnTo>
                      <a:pt x="2979" y="19818"/>
                    </a:lnTo>
                    <a:lnTo>
                      <a:pt x="3518" y="18050"/>
                    </a:lnTo>
                    <a:lnTo>
                      <a:pt x="3950" y="16174"/>
                    </a:lnTo>
                    <a:lnTo>
                      <a:pt x="4284" y="14226"/>
                    </a:lnTo>
                    <a:lnTo>
                      <a:pt x="4532" y="12241"/>
                    </a:lnTo>
                    <a:lnTo>
                      <a:pt x="6119" y="12241"/>
                    </a:lnTo>
                    <a:lnTo>
                      <a:pt x="6119" y="16941"/>
                    </a:lnTo>
                    <a:lnTo>
                      <a:pt x="4233" y="17099"/>
                    </a:lnTo>
                    <a:lnTo>
                      <a:pt x="4992" y="21482"/>
                    </a:lnTo>
                    <a:lnTo>
                      <a:pt x="5153" y="21442"/>
                    </a:lnTo>
                    <a:lnTo>
                      <a:pt x="5337" y="21245"/>
                    </a:lnTo>
                    <a:lnTo>
                      <a:pt x="5360" y="20929"/>
                    </a:lnTo>
                    <a:lnTo>
                      <a:pt x="11466" y="19893"/>
                    </a:lnTo>
                    <a:lnTo>
                      <a:pt x="12859" y="19626"/>
                    </a:lnTo>
                    <a:lnTo>
                      <a:pt x="12859" y="16862"/>
                    </a:lnTo>
                    <a:lnTo>
                      <a:pt x="13780" y="18024"/>
                    </a:lnTo>
                    <a:lnTo>
                      <a:pt x="14799" y="19029"/>
                    </a:lnTo>
                    <a:lnTo>
                      <a:pt x="15924" y="19883"/>
                    </a:lnTo>
                    <a:lnTo>
                      <a:pt x="17159" y="20591"/>
                    </a:lnTo>
                    <a:lnTo>
                      <a:pt x="18512" y="21161"/>
                    </a:lnTo>
                    <a:lnTo>
                      <a:pt x="19990" y="21600"/>
                    </a:lnTo>
                    <a:lnTo>
                      <a:pt x="20296" y="20536"/>
                    </a:lnTo>
                    <a:lnTo>
                      <a:pt x="20700" y="19389"/>
                    </a:lnTo>
                    <a:lnTo>
                      <a:pt x="21151" y="18302"/>
                    </a:lnTo>
                    <a:lnTo>
                      <a:pt x="21600" y="1741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4" name="図形"/>
              <p:cNvSpPr/>
              <p:nvPr/>
            </p:nvSpPr>
            <p:spPr>
              <a:xfrm>
                <a:off x="765886" y="3056243"/>
                <a:ext cx="164200" cy="3002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3"/>
                    </a:moveTo>
                    <a:lnTo>
                      <a:pt x="13890" y="0"/>
                    </a:lnTo>
                    <a:lnTo>
                      <a:pt x="14267" y="1918"/>
                    </a:lnTo>
                    <a:lnTo>
                      <a:pt x="14617" y="4160"/>
                    </a:lnTo>
                    <a:lnTo>
                      <a:pt x="14872" y="6616"/>
                    </a:lnTo>
                    <a:lnTo>
                      <a:pt x="14971" y="9173"/>
                    </a:lnTo>
                    <a:lnTo>
                      <a:pt x="14369" y="11776"/>
                    </a:lnTo>
                    <a:lnTo>
                      <a:pt x="12119" y="14431"/>
                    </a:lnTo>
                    <a:lnTo>
                      <a:pt x="7551" y="16947"/>
                    </a:lnTo>
                    <a:lnTo>
                      <a:pt x="0" y="19134"/>
                    </a:lnTo>
                    <a:lnTo>
                      <a:pt x="1021" y="19679"/>
                    </a:lnTo>
                    <a:lnTo>
                      <a:pt x="2180" y="20348"/>
                    </a:lnTo>
                    <a:lnTo>
                      <a:pt x="3265" y="21027"/>
                    </a:lnTo>
                    <a:lnTo>
                      <a:pt x="4058" y="21600"/>
                    </a:lnTo>
                    <a:lnTo>
                      <a:pt x="11347" y="19519"/>
                    </a:lnTo>
                    <a:lnTo>
                      <a:pt x="16289" y="17183"/>
                    </a:lnTo>
                    <a:lnTo>
                      <a:pt x="19303" y="14641"/>
                    </a:lnTo>
                    <a:lnTo>
                      <a:pt x="20811" y="11938"/>
                    </a:lnTo>
                    <a:lnTo>
                      <a:pt x="21231" y="9173"/>
                    </a:lnTo>
                    <a:lnTo>
                      <a:pt x="21216" y="8309"/>
                    </a:lnTo>
                    <a:lnTo>
                      <a:pt x="21171" y="6787"/>
                    </a:lnTo>
                    <a:lnTo>
                      <a:pt x="20992" y="4499"/>
                    </a:lnTo>
                    <a:lnTo>
                      <a:pt x="20745" y="2451"/>
                    </a:lnTo>
                    <a:lnTo>
                      <a:pt x="20472" y="764"/>
                    </a:lnTo>
                    <a:lnTo>
                      <a:pt x="21196" y="641"/>
                    </a:lnTo>
                    <a:lnTo>
                      <a:pt x="21557" y="468"/>
                    </a:lnTo>
                    <a:lnTo>
                      <a:pt x="21600" y="173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5" name="図形"/>
              <p:cNvSpPr/>
              <p:nvPr/>
            </p:nvSpPr>
            <p:spPr>
              <a:xfrm>
                <a:off x="838898" y="112457"/>
                <a:ext cx="122392" cy="538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91" y="372"/>
                    </a:lnTo>
                    <a:lnTo>
                      <a:pt x="10416" y="1661"/>
                    </a:lnTo>
                    <a:lnTo>
                      <a:pt x="4933" y="3807"/>
                    </a:lnTo>
                    <a:lnTo>
                      <a:pt x="0" y="6738"/>
                    </a:lnTo>
                    <a:lnTo>
                      <a:pt x="1634" y="21600"/>
                    </a:lnTo>
                    <a:lnTo>
                      <a:pt x="6388" y="19118"/>
                    </a:lnTo>
                    <a:lnTo>
                      <a:pt x="11438" y="17456"/>
                    </a:lnTo>
                    <a:lnTo>
                      <a:pt x="16575" y="16590"/>
                    </a:lnTo>
                    <a:lnTo>
                      <a:pt x="21600" y="1650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6" name="図形"/>
              <p:cNvSpPr/>
              <p:nvPr/>
            </p:nvSpPr>
            <p:spPr>
              <a:xfrm>
                <a:off x="815594" y="194043"/>
                <a:ext cx="153583" cy="1090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971"/>
                    </a:moveTo>
                    <a:lnTo>
                      <a:pt x="20223" y="13110"/>
                    </a:lnTo>
                    <a:lnTo>
                      <a:pt x="18785" y="13218"/>
                    </a:lnTo>
                    <a:lnTo>
                      <a:pt x="17320" y="13289"/>
                    </a:lnTo>
                    <a:lnTo>
                      <a:pt x="15861" y="13314"/>
                    </a:lnTo>
                    <a:lnTo>
                      <a:pt x="11213" y="13107"/>
                    </a:lnTo>
                    <a:lnTo>
                      <a:pt x="8177" y="12370"/>
                    </a:lnTo>
                    <a:lnTo>
                      <a:pt x="6527" y="10933"/>
                    </a:lnTo>
                    <a:lnTo>
                      <a:pt x="6026" y="8626"/>
                    </a:lnTo>
                    <a:lnTo>
                      <a:pt x="6162" y="7290"/>
                    </a:lnTo>
                    <a:lnTo>
                      <a:pt x="6575" y="5840"/>
                    </a:lnTo>
                    <a:lnTo>
                      <a:pt x="7266" y="4290"/>
                    </a:lnTo>
                    <a:lnTo>
                      <a:pt x="8243" y="2650"/>
                    </a:lnTo>
                    <a:lnTo>
                      <a:pt x="3086" y="0"/>
                    </a:lnTo>
                    <a:lnTo>
                      <a:pt x="1756" y="2458"/>
                    </a:lnTo>
                    <a:lnTo>
                      <a:pt x="802" y="5000"/>
                    </a:lnTo>
                    <a:lnTo>
                      <a:pt x="218" y="7554"/>
                    </a:lnTo>
                    <a:lnTo>
                      <a:pt x="0" y="10053"/>
                    </a:lnTo>
                    <a:lnTo>
                      <a:pt x="371" y="13470"/>
                    </a:lnTo>
                    <a:lnTo>
                      <a:pt x="6364" y="20377"/>
                    </a:lnTo>
                    <a:lnTo>
                      <a:pt x="13789" y="21532"/>
                    </a:lnTo>
                    <a:lnTo>
                      <a:pt x="16584" y="21600"/>
                    </a:lnTo>
                    <a:lnTo>
                      <a:pt x="17876" y="21587"/>
                    </a:lnTo>
                    <a:lnTo>
                      <a:pt x="19135" y="21550"/>
                    </a:lnTo>
                    <a:lnTo>
                      <a:pt x="20348" y="21484"/>
                    </a:lnTo>
                    <a:lnTo>
                      <a:pt x="21502" y="21394"/>
                    </a:lnTo>
                    <a:lnTo>
                      <a:pt x="21596" y="13314"/>
                    </a:lnTo>
                    <a:lnTo>
                      <a:pt x="21600" y="1297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7" name="図形"/>
              <p:cNvSpPr/>
              <p:nvPr/>
            </p:nvSpPr>
            <p:spPr>
              <a:xfrm>
                <a:off x="986790" y="1812848"/>
                <a:ext cx="235904" cy="2208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707"/>
                    </a:moveTo>
                    <a:lnTo>
                      <a:pt x="18989" y="11130"/>
                    </a:lnTo>
                    <a:lnTo>
                      <a:pt x="15566" y="7250"/>
                    </a:lnTo>
                    <a:lnTo>
                      <a:pt x="11738" y="3423"/>
                    </a:lnTo>
                    <a:lnTo>
                      <a:pt x="7918" y="0"/>
                    </a:lnTo>
                    <a:lnTo>
                      <a:pt x="0" y="6251"/>
                    </a:lnTo>
                    <a:lnTo>
                      <a:pt x="3775" y="9929"/>
                    </a:lnTo>
                    <a:lnTo>
                      <a:pt x="7476" y="13960"/>
                    </a:lnTo>
                    <a:lnTo>
                      <a:pt x="10710" y="17975"/>
                    </a:lnTo>
                    <a:lnTo>
                      <a:pt x="13081" y="21600"/>
                    </a:lnTo>
                    <a:lnTo>
                      <a:pt x="21600" y="1470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8" name="図形"/>
              <p:cNvSpPr/>
              <p:nvPr/>
            </p:nvSpPr>
            <p:spPr>
              <a:xfrm>
                <a:off x="1013142" y="3049042"/>
                <a:ext cx="263972" cy="306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837"/>
                    </a:moveTo>
                    <a:lnTo>
                      <a:pt x="21379" y="2998"/>
                    </a:lnTo>
                    <a:lnTo>
                      <a:pt x="21361" y="2853"/>
                    </a:lnTo>
                    <a:lnTo>
                      <a:pt x="21262" y="2031"/>
                    </a:lnTo>
                    <a:lnTo>
                      <a:pt x="19205" y="2343"/>
                    </a:lnTo>
                    <a:lnTo>
                      <a:pt x="17087" y="2569"/>
                    </a:lnTo>
                    <a:lnTo>
                      <a:pt x="14931" y="2731"/>
                    </a:lnTo>
                    <a:lnTo>
                      <a:pt x="12764" y="2853"/>
                    </a:lnTo>
                    <a:lnTo>
                      <a:pt x="12764" y="677"/>
                    </a:lnTo>
                    <a:lnTo>
                      <a:pt x="13211" y="604"/>
                    </a:lnTo>
                    <a:lnTo>
                      <a:pt x="13465" y="435"/>
                    </a:lnTo>
                    <a:lnTo>
                      <a:pt x="13493" y="168"/>
                    </a:lnTo>
                    <a:lnTo>
                      <a:pt x="9705" y="23"/>
                    </a:lnTo>
                    <a:lnTo>
                      <a:pt x="9705" y="17391"/>
                    </a:lnTo>
                    <a:lnTo>
                      <a:pt x="9565" y="18157"/>
                    </a:lnTo>
                    <a:lnTo>
                      <a:pt x="9134" y="18709"/>
                    </a:lnTo>
                    <a:lnTo>
                      <a:pt x="8392" y="19044"/>
                    </a:lnTo>
                    <a:lnTo>
                      <a:pt x="7321" y="19156"/>
                    </a:lnTo>
                    <a:lnTo>
                      <a:pt x="6052" y="19062"/>
                    </a:lnTo>
                    <a:lnTo>
                      <a:pt x="5038" y="18782"/>
                    </a:lnTo>
                    <a:lnTo>
                      <a:pt x="4367" y="18320"/>
                    </a:lnTo>
                    <a:lnTo>
                      <a:pt x="4124" y="17681"/>
                    </a:lnTo>
                    <a:lnTo>
                      <a:pt x="4356" y="17038"/>
                    </a:lnTo>
                    <a:lnTo>
                      <a:pt x="5000" y="16541"/>
                    </a:lnTo>
                    <a:lnTo>
                      <a:pt x="5969" y="16221"/>
                    </a:lnTo>
                    <a:lnTo>
                      <a:pt x="7182" y="16109"/>
                    </a:lnTo>
                    <a:lnTo>
                      <a:pt x="7772" y="16135"/>
                    </a:lnTo>
                    <a:lnTo>
                      <a:pt x="8397" y="16205"/>
                    </a:lnTo>
                    <a:lnTo>
                      <a:pt x="9038" y="16313"/>
                    </a:lnTo>
                    <a:lnTo>
                      <a:pt x="9678" y="16447"/>
                    </a:lnTo>
                    <a:lnTo>
                      <a:pt x="9705" y="17391"/>
                    </a:lnTo>
                    <a:lnTo>
                      <a:pt x="9705" y="23"/>
                    </a:lnTo>
                    <a:lnTo>
                      <a:pt x="9117" y="0"/>
                    </a:lnTo>
                    <a:lnTo>
                      <a:pt x="9122" y="677"/>
                    </a:lnTo>
                    <a:lnTo>
                      <a:pt x="9134" y="1357"/>
                    </a:lnTo>
                    <a:lnTo>
                      <a:pt x="9173" y="2950"/>
                    </a:lnTo>
                    <a:lnTo>
                      <a:pt x="7184" y="2995"/>
                    </a:lnTo>
                    <a:lnTo>
                      <a:pt x="6507" y="2998"/>
                    </a:lnTo>
                    <a:lnTo>
                      <a:pt x="3106" y="2987"/>
                    </a:lnTo>
                    <a:lnTo>
                      <a:pt x="1442" y="2958"/>
                    </a:lnTo>
                    <a:lnTo>
                      <a:pt x="0" y="2902"/>
                    </a:lnTo>
                    <a:lnTo>
                      <a:pt x="0" y="5611"/>
                    </a:lnTo>
                    <a:lnTo>
                      <a:pt x="6507" y="5660"/>
                    </a:lnTo>
                    <a:lnTo>
                      <a:pt x="8586" y="5650"/>
                    </a:lnTo>
                    <a:lnTo>
                      <a:pt x="9257" y="5636"/>
                    </a:lnTo>
                    <a:lnTo>
                      <a:pt x="9426" y="9070"/>
                    </a:lnTo>
                    <a:lnTo>
                      <a:pt x="8893" y="9095"/>
                    </a:lnTo>
                    <a:lnTo>
                      <a:pt x="7910" y="9095"/>
                    </a:lnTo>
                    <a:lnTo>
                      <a:pt x="6231" y="9059"/>
                    </a:lnTo>
                    <a:lnTo>
                      <a:pt x="5273" y="8950"/>
                    </a:lnTo>
                    <a:lnTo>
                      <a:pt x="4842" y="8768"/>
                    </a:lnTo>
                    <a:lnTo>
                      <a:pt x="4741" y="8513"/>
                    </a:lnTo>
                    <a:lnTo>
                      <a:pt x="4866" y="8230"/>
                    </a:lnTo>
                    <a:lnTo>
                      <a:pt x="5218" y="7931"/>
                    </a:lnTo>
                    <a:lnTo>
                      <a:pt x="5758" y="7626"/>
                    </a:lnTo>
                    <a:lnTo>
                      <a:pt x="6452" y="7328"/>
                    </a:lnTo>
                    <a:lnTo>
                      <a:pt x="4069" y="6265"/>
                    </a:lnTo>
                    <a:lnTo>
                      <a:pt x="2748" y="7039"/>
                    </a:lnTo>
                    <a:lnTo>
                      <a:pt x="1840" y="7782"/>
                    </a:lnTo>
                    <a:lnTo>
                      <a:pt x="1318" y="8516"/>
                    </a:lnTo>
                    <a:lnTo>
                      <a:pt x="1150" y="9263"/>
                    </a:lnTo>
                    <a:lnTo>
                      <a:pt x="1566" y="10374"/>
                    </a:lnTo>
                    <a:lnTo>
                      <a:pt x="2794" y="11078"/>
                    </a:lnTo>
                    <a:lnTo>
                      <a:pt x="4744" y="11454"/>
                    </a:lnTo>
                    <a:lnTo>
                      <a:pt x="7321" y="11585"/>
                    </a:lnTo>
                    <a:lnTo>
                      <a:pt x="8373" y="11582"/>
                    </a:lnTo>
                    <a:lnTo>
                      <a:pt x="8938" y="11575"/>
                    </a:lnTo>
                    <a:lnTo>
                      <a:pt x="9510" y="11562"/>
                    </a:lnTo>
                    <a:lnTo>
                      <a:pt x="9541" y="12358"/>
                    </a:lnTo>
                    <a:lnTo>
                      <a:pt x="9562" y="12825"/>
                    </a:lnTo>
                    <a:lnTo>
                      <a:pt x="9585" y="13418"/>
                    </a:lnTo>
                    <a:lnTo>
                      <a:pt x="9594" y="13980"/>
                    </a:lnTo>
                    <a:lnTo>
                      <a:pt x="9046" y="13907"/>
                    </a:lnTo>
                    <a:lnTo>
                      <a:pt x="8503" y="13863"/>
                    </a:lnTo>
                    <a:lnTo>
                      <a:pt x="7963" y="13841"/>
                    </a:lnTo>
                    <a:lnTo>
                      <a:pt x="7433" y="13835"/>
                    </a:lnTo>
                    <a:lnTo>
                      <a:pt x="5002" y="14100"/>
                    </a:lnTo>
                    <a:lnTo>
                      <a:pt x="2963" y="14867"/>
                    </a:lnTo>
                    <a:lnTo>
                      <a:pt x="1560" y="16091"/>
                    </a:lnTo>
                    <a:lnTo>
                      <a:pt x="1038" y="17730"/>
                    </a:lnTo>
                    <a:lnTo>
                      <a:pt x="1490" y="19304"/>
                    </a:lnTo>
                    <a:lnTo>
                      <a:pt x="2766" y="20526"/>
                    </a:lnTo>
                    <a:lnTo>
                      <a:pt x="4742" y="21319"/>
                    </a:lnTo>
                    <a:lnTo>
                      <a:pt x="7293" y="21600"/>
                    </a:lnTo>
                    <a:lnTo>
                      <a:pt x="9858" y="21357"/>
                    </a:lnTo>
                    <a:lnTo>
                      <a:pt x="11676" y="20674"/>
                    </a:lnTo>
                    <a:lnTo>
                      <a:pt x="12769" y="19620"/>
                    </a:lnTo>
                    <a:lnTo>
                      <a:pt x="12901" y="19156"/>
                    </a:lnTo>
                    <a:lnTo>
                      <a:pt x="13156" y="18261"/>
                    </a:lnTo>
                    <a:lnTo>
                      <a:pt x="13156" y="17560"/>
                    </a:lnTo>
                    <a:lnTo>
                      <a:pt x="14490" y="18174"/>
                    </a:lnTo>
                    <a:lnTo>
                      <a:pt x="15831" y="18894"/>
                    </a:lnTo>
                    <a:lnTo>
                      <a:pt x="17168" y="19727"/>
                    </a:lnTo>
                    <a:lnTo>
                      <a:pt x="18486" y="20681"/>
                    </a:lnTo>
                    <a:lnTo>
                      <a:pt x="20618" y="18044"/>
                    </a:lnTo>
                    <a:lnTo>
                      <a:pt x="17024" y="16109"/>
                    </a:lnTo>
                    <a:lnTo>
                      <a:pt x="13044" y="14634"/>
                    </a:lnTo>
                    <a:lnTo>
                      <a:pt x="13002" y="13980"/>
                    </a:lnTo>
                    <a:lnTo>
                      <a:pt x="12949" y="13179"/>
                    </a:lnTo>
                    <a:lnTo>
                      <a:pt x="12906" y="12358"/>
                    </a:lnTo>
                    <a:lnTo>
                      <a:pt x="12878" y="11562"/>
                    </a:lnTo>
                    <a:lnTo>
                      <a:pt x="12876" y="11489"/>
                    </a:lnTo>
                    <a:lnTo>
                      <a:pt x="14867" y="11376"/>
                    </a:lnTo>
                    <a:lnTo>
                      <a:pt x="16816" y="11220"/>
                    </a:lnTo>
                    <a:lnTo>
                      <a:pt x="18618" y="11023"/>
                    </a:lnTo>
                    <a:lnTo>
                      <a:pt x="20169" y="10787"/>
                    </a:lnTo>
                    <a:lnTo>
                      <a:pt x="19991" y="9095"/>
                    </a:lnTo>
                    <a:lnTo>
                      <a:pt x="19974" y="8924"/>
                    </a:lnTo>
                    <a:lnTo>
                      <a:pt x="19888" y="8102"/>
                    </a:lnTo>
                    <a:lnTo>
                      <a:pt x="18393" y="8350"/>
                    </a:lnTo>
                    <a:lnTo>
                      <a:pt x="16638" y="8577"/>
                    </a:lnTo>
                    <a:lnTo>
                      <a:pt x="14740" y="8773"/>
                    </a:lnTo>
                    <a:lnTo>
                      <a:pt x="12819" y="8924"/>
                    </a:lnTo>
                    <a:lnTo>
                      <a:pt x="12780" y="7253"/>
                    </a:lnTo>
                    <a:lnTo>
                      <a:pt x="12767" y="6265"/>
                    </a:lnTo>
                    <a:lnTo>
                      <a:pt x="12764" y="5636"/>
                    </a:lnTo>
                    <a:lnTo>
                      <a:pt x="12764" y="5563"/>
                    </a:lnTo>
                    <a:lnTo>
                      <a:pt x="15205" y="5443"/>
                    </a:lnTo>
                    <a:lnTo>
                      <a:pt x="17465" y="5291"/>
                    </a:lnTo>
                    <a:lnTo>
                      <a:pt x="19584" y="5094"/>
                    </a:lnTo>
                    <a:lnTo>
                      <a:pt x="21600" y="483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89" name="図形"/>
              <p:cNvSpPr/>
              <p:nvPr/>
            </p:nvSpPr>
            <p:spPr>
              <a:xfrm>
                <a:off x="1014514" y="2055"/>
                <a:ext cx="280418" cy="3040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510"/>
                    </a:moveTo>
                    <a:lnTo>
                      <a:pt x="21456" y="15253"/>
                    </a:lnTo>
                    <a:lnTo>
                      <a:pt x="21019" y="13899"/>
                    </a:lnTo>
                    <a:lnTo>
                      <a:pt x="20286" y="12463"/>
                    </a:lnTo>
                    <a:lnTo>
                      <a:pt x="19250" y="10958"/>
                    </a:lnTo>
                    <a:lnTo>
                      <a:pt x="18567" y="11214"/>
                    </a:lnTo>
                    <a:lnTo>
                      <a:pt x="17745" y="11483"/>
                    </a:lnTo>
                    <a:lnTo>
                      <a:pt x="16903" y="11733"/>
                    </a:lnTo>
                    <a:lnTo>
                      <a:pt x="16161" y="11933"/>
                    </a:lnTo>
                    <a:lnTo>
                      <a:pt x="17004" y="13020"/>
                    </a:lnTo>
                    <a:lnTo>
                      <a:pt x="17596" y="14073"/>
                    </a:lnTo>
                    <a:lnTo>
                      <a:pt x="17947" y="15067"/>
                    </a:lnTo>
                    <a:lnTo>
                      <a:pt x="18062" y="15975"/>
                    </a:lnTo>
                    <a:lnTo>
                      <a:pt x="17948" y="16775"/>
                    </a:lnTo>
                    <a:lnTo>
                      <a:pt x="15442" y="18480"/>
                    </a:lnTo>
                    <a:lnTo>
                      <a:pt x="12939" y="18727"/>
                    </a:lnTo>
                    <a:lnTo>
                      <a:pt x="11317" y="18614"/>
                    </a:lnTo>
                    <a:lnTo>
                      <a:pt x="9962" y="18152"/>
                    </a:lnTo>
                    <a:lnTo>
                      <a:pt x="9033" y="17155"/>
                    </a:lnTo>
                    <a:lnTo>
                      <a:pt x="8688" y="15439"/>
                    </a:lnTo>
                    <a:lnTo>
                      <a:pt x="8688" y="14976"/>
                    </a:lnTo>
                    <a:lnTo>
                      <a:pt x="8713" y="14514"/>
                    </a:lnTo>
                    <a:lnTo>
                      <a:pt x="8767" y="13978"/>
                    </a:lnTo>
                    <a:lnTo>
                      <a:pt x="10238" y="13961"/>
                    </a:lnTo>
                    <a:lnTo>
                      <a:pt x="11688" y="13908"/>
                    </a:lnTo>
                    <a:lnTo>
                      <a:pt x="13063" y="13824"/>
                    </a:lnTo>
                    <a:lnTo>
                      <a:pt x="14312" y="13710"/>
                    </a:lnTo>
                    <a:lnTo>
                      <a:pt x="14286" y="10910"/>
                    </a:lnTo>
                    <a:lnTo>
                      <a:pt x="13029" y="11056"/>
                    </a:lnTo>
                    <a:lnTo>
                      <a:pt x="11701" y="11166"/>
                    </a:lnTo>
                    <a:lnTo>
                      <a:pt x="10338" y="11239"/>
                    </a:lnTo>
                    <a:lnTo>
                      <a:pt x="8978" y="11275"/>
                    </a:lnTo>
                    <a:lnTo>
                      <a:pt x="9506" y="7038"/>
                    </a:lnTo>
                    <a:lnTo>
                      <a:pt x="11359" y="7083"/>
                    </a:lnTo>
                    <a:lnTo>
                      <a:pt x="13335" y="7068"/>
                    </a:lnTo>
                    <a:lnTo>
                      <a:pt x="14497" y="7013"/>
                    </a:lnTo>
                    <a:lnTo>
                      <a:pt x="14655" y="4189"/>
                    </a:lnTo>
                    <a:lnTo>
                      <a:pt x="12472" y="4278"/>
                    </a:lnTo>
                    <a:lnTo>
                      <a:pt x="11091" y="4286"/>
                    </a:lnTo>
                    <a:lnTo>
                      <a:pt x="9955" y="4237"/>
                    </a:lnTo>
                    <a:lnTo>
                      <a:pt x="10245" y="2537"/>
                    </a:lnTo>
                    <a:lnTo>
                      <a:pt x="10536" y="1072"/>
                    </a:lnTo>
                    <a:lnTo>
                      <a:pt x="11091" y="999"/>
                    </a:lnTo>
                    <a:lnTo>
                      <a:pt x="11434" y="804"/>
                    </a:lnTo>
                    <a:lnTo>
                      <a:pt x="11486" y="487"/>
                    </a:lnTo>
                    <a:lnTo>
                      <a:pt x="7050" y="0"/>
                    </a:lnTo>
                    <a:lnTo>
                      <a:pt x="6943" y="946"/>
                    </a:lnTo>
                    <a:lnTo>
                      <a:pt x="6548" y="3994"/>
                    </a:lnTo>
                    <a:lnTo>
                      <a:pt x="5259" y="3819"/>
                    </a:lnTo>
                    <a:lnTo>
                      <a:pt x="4021" y="3556"/>
                    </a:lnTo>
                    <a:lnTo>
                      <a:pt x="2851" y="3221"/>
                    </a:lnTo>
                    <a:lnTo>
                      <a:pt x="1770" y="2825"/>
                    </a:lnTo>
                    <a:lnTo>
                      <a:pt x="1083" y="5649"/>
                    </a:lnTo>
                    <a:lnTo>
                      <a:pt x="2247" y="6065"/>
                    </a:lnTo>
                    <a:lnTo>
                      <a:pt x="3545" y="6395"/>
                    </a:lnTo>
                    <a:lnTo>
                      <a:pt x="4892" y="6640"/>
                    </a:lnTo>
                    <a:lnTo>
                      <a:pt x="6205" y="6794"/>
                    </a:lnTo>
                    <a:lnTo>
                      <a:pt x="5731" y="11178"/>
                    </a:lnTo>
                    <a:lnTo>
                      <a:pt x="4857" y="11124"/>
                    </a:lnTo>
                    <a:lnTo>
                      <a:pt x="3991" y="10989"/>
                    </a:lnTo>
                    <a:lnTo>
                      <a:pt x="3328" y="10698"/>
                    </a:lnTo>
                    <a:lnTo>
                      <a:pt x="3063" y="10179"/>
                    </a:lnTo>
                    <a:lnTo>
                      <a:pt x="3177" y="9747"/>
                    </a:lnTo>
                    <a:lnTo>
                      <a:pt x="3505" y="9273"/>
                    </a:lnTo>
                    <a:lnTo>
                      <a:pt x="4021" y="8790"/>
                    </a:lnTo>
                    <a:lnTo>
                      <a:pt x="4701" y="8329"/>
                    </a:lnTo>
                    <a:lnTo>
                      <a:pt x="2139" y="7330"/>
                    </a:lnTo>
                    <a:lnTo>
                      <a:pt x="1159" y="8177"/>
                    </a:lnTo>
                    <a:lnTo>
                      <a:pt x="495" y="9029"/>
                    </a:lnTo>
                    <a:lnTo>
                      <a:pt x="119" y="9871"/>
                    </a:lnTo>
                    <a:lnTo>
                      <a:pt x="0" y="10690"/>
                    </a:lnTo>
                    <a:lnTo>
                      <a:pt x="588" y="12350"/>
                    </a:lnTo>
                    <a:lnTo>
                      <a:pt x="2027" y="13281"/>
                    </a:lnTo>
                    <a:lnTo>
                      <a:pt x="3833" y="13714"/>
                    </a:lnTo>
                    <a:lnTo>
                      <a:pt x="5519" y="13880"/>
                    </a:lnTo>
                    <a:lnTo>
                      <a:pt x="5440" y="14635"/>
                    </a:lnTo>
                    <a:lnTo>
                      <a:pt x="5440" y="15317"/>
                    </a:lnTo>
                    <a:lnTo>
                      <a:pt x="5888" y="18221"/>
                    </a:lnTo>
                    <a:lnTo>
                      <a:pt x="7259" y="20167"/>
                    </a:lnTo>
                    <a:lnTo>
                      <a:pt x="9596" y="21259"/>
                    </a:lnTo>
                    <a:lnTo>
                      <a:pt x="12939" y="21600"/>
                    </a:lnTo>
                    <a:lnTo>
                      <a:pt x="14983" y="21521"/>
                    </a:lnTo>
                    <a:lnTo>
                      <a:pt x="17884" y="20964"/>
                    </a:lnTo>
                    <a:lnTo>
                      <a:pt x="20477" y="19453"/>
                    </a:lnTo>
                    <a:lnTo>
                      <a:pt x="21600" y="1651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0" name="図形"/>
              <p:cNvSpPr/>
              <p:nvPr/>
            </p:nvSpPr>
            <p:spPr>
              <a:xfrm>
                <a:off x="1319352" y="3053487"/>
                <a:ext cx="310250" cy="2965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991"/>
                    </a:moveTo>
                    <a:lnTo>
                      <a:pt x="21385" y="4945"/>
                    </a:lnTo>
                    <a:lnTo>
                      <a:pt x="20373" y="5097"/>
                    </a:lnTo>
                    <a:lnTo>
                      <a:pt x="16755" y="5694"/>
                    </a:lnTo>
                    <a:lnTo>
                      <a:pt x="16648" y="1859"/>
                    </a:lnTo>
                    <a:lnTo>
                      <a:pt x="16588" y="699"/>
                    </a:lnTo>
                    <a:lnTo>
                      <a:pt x="16969" y="550"/>
                    </a:lnTo>
                    <a:lnTo>
                      <a:pt x="17113" y="376"/>
                    </a:lnTo>
                    <a:lnTo>
                      <a:pt x="17113" y="125"/>
                    </a:lnTo>
                    <a:lnTo>
                      <a:pt x="13461" y="0"/>
                    </a:lnTo>
                    <a:lnTo>
                      <a:pt x="13560" y="1421"/>
                    </a:lnTo>
                    <a:lnTo>
                      <a:pt x="13643" y="2996"/>
                    </a:lnTo>
                    <a:lnTo>
                      <a:pt x="13771" y="6218"/>
                    </a:lnTo>
                    <a:lnTo>
                      <a:pt x="7661" y="7292"/>
                    </a:lnTo>
                    <a:lnTo>
                      <a:pt x="7694" y="3549"/>
                    </a:lnTo>
                    <a:lnTo>
                      <a:pt x="7732" y="2523"/>
                    </a:lnTo>
                    <a:lnTo>
                      <a:pt x="8186" y="2422"/>
                    </a:lnTo>
                    <a:lnTo>
                      <a:pt x="8378" y="2248"/>
                    </a:lnTo>
                    <a:lnTo>
                      <a:pt x="8401" y="1948"/>
                    </a:lnTo>
                    <a:lnTo>
                      <a:pt x="4583" y="1648"/>
                    </a:lnTo>
                    <a:lnTo>
                      <a:pt x="4631" y="7841"/>
                    </a:lnTo>
                    <a:lnTo>
                      <a:pt x="0" y="8640"/>
                    </a:lnTo>
                    <a:lnTo>
                      <a:pt x="454" y="11587"/>
                    </a:lnTo>
                    <a:lnTo>
                      <a:pt x="1298" y="11393"/>
                    </a:lnTo>
                    <a:lnTo>
                      <a:pt x="4654" y="10688"/>
                    </a:lnTo>
                    <a:lnTo>
                      <a:pt x="4735" y="13631"/>
                    </a:lnTo>
                    <a:lnTo>
                      <a:pt x="5748" y="19092"/>
                    </a:lnTo>
                    <a:lnTo>
                      <a:pt x="9987" y="21479"/>
                    </a:lnTo>
                    <a:lnTo>
                      <a:pt x="12840" y="21600"/>
                    </a:lnTo>
                    <a:lnTo>
                      <a:pt x="14294" y="21585"/>
                    </a:lnTo>
                    <a:lnTo>
                      <a:pt x="15839" y="21534"/>
                    </a:lnTo>
                    <a:lnTo>
                      <a:pt x="17389" y="21442"/>
                    </a:lnTo>
                    <a:lnTo>
                      <a:pt x="18855" y="21300"/>
                    </a:lnTo>
                    <a:lnTo>
                      <a:pt x="18783" y="18379"/>
                    </a:lnTo>
                    <a:lnTo>
                      <a:pt x="17309" y="18600"/>
                    </a:lnTo>
                    <a:lnTo>
                      <a:pt x="15674" y="18747"/>
                    </a:lnTo>
                    <a:lnTo>
                      <a:pt x="14030" y="18828"/>
                    </a:lnTo>
                    <a:lnTo>
                      <a:pt x="12530" y="18853"/>
                    </a:lnTo>
                    <a:lnTo>
                      <a:pt x="11575" y="18853"/>
                    </a:lnTo>
                    <a:lnTo>
                      <a:pt x="8693" y="18079"/>
                    </a:lnTo>
                    <a:lnTo>
                      <a:pt x="7731" y="14668"/>
                    </a:lnTo>
                    <a:lnTo>
                      <a:pt x="7638" y="10138"/>
                    </a:lnTo>
                    <a:lnTo>
                      <a:pt x="9027" y="9883"/>
                    </a:lnTo>
                    <a:lnTo>
                      <a:pt x="13843" y="9040"/>
                    </a:lnTo>
                    <a:lnTo>
                      <a:pt x="13833" y="10104"/>
                    </a:lnTo>
                    <a:lnTo>
                      <a:pt x="13580" y="13184"/>
                    </a:lnTo>
                    <a:lnTo>
                      <a:pt x="10837" y="13096"/>
                    </a:lnTo>
                    <a:lnTo>
                      <a:pt x="10072" y="12711"/>
                    </a:lnTo>
                    <a:lnTo>
                      <a:pt x="9961" y="14068"/>
                    </a:lnTo>
                    <a:lnTo>
                      <a:pt x="9874" y="14722"/>
                    </a:lnTo>
                    <a:lnTo>
                      <a:pt x="9762" y="15257"/>
                    </a:lnTo>
                    <a:lnTo>
                      <a:pt x="10876" y="15771"/>
                    </a:lnTo>
                    <a:lnTo>
                      <a:pt x="11861" y="16075"/>
                    </a:lnTo>
                    <a:lnTo>
                      <a:pt x="12668" y="16220"/>
                    </a:lnTo>
                    <a:lnTo>
                      <a:pt x="13246" y="16257"/>
                    </a:lnTo>
                    <a:lnTo>
                      <a:pt x="14438" y="16079"/>
                    </a:lnTo>
                    <a:lnTo>
                      <a:pt x="16492" y="13659"/>
                    </a:lnTo>
                    <a:lnTo>
                      <a:pt x="16791" y="10070"/>
                    </a:lnTo>
                    <a:lnTo>
                      <a:pt x="16802" y="8590"/>
                    </a:lnTo>
                    <a:lnTo>
                      <a:pt x="19416" y="8225"/>
                    </a:lnTo>
                    <a:lnTo>
                      <a:pt x="20581" y="8088"/>
                    </a:lnTo>
                    <a:lnTo>
                      <a:pt x="21600" y="799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1" name="図形"/>
              <p:cNvSpPr/>
              <p:nvPr/>
            </p:nvSpPr>
            <p:spPr>
              <a:xfrm>
                <a:off x="1173835" y="1790293"/>
                <a:ext cx="673877" cy="7283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782"/>
                    </a:moveTo>
                    <a:lnTo>
                      <a:pt x="14852" y="17782"/>
                    </a:lnTo>
                    <a:lnTo>
                      <a:pt x="14852" y="15998"/>
                    </a:lnTo>
                    <a:lnTo>
                      <a:pt x="19943" y="15998"/>
                    </a:lnTo>
                    <a:lnTo>
                      <a:pt x="19943" y="13295"/>
                    </a:lnTo>
                    <a:lnTo>
                      <a:pt x="14852" y="13295"/>
                    </a:lnTo>
                    <a:lnTo>
                      <a:pt x="14852" y="11567"/>
                    </a:lnTo>
                    <a:lnTo>
                      <a:pt x="20064" y="11567"/>
                    </a:lnTo>
                    <a:lnTo>
                      <a:pt x="20064" y="8863"/>
                    </a:lnTo>
                    <a:lnTo>
                      <a:pt x="14852" y="8863"/>
                    </a:lnTo>
                    <a:lnTo>
                      <a:pt x="14852" y="7163"/>
                    </a:lnTo>
                    <a:lnTo>
                      <a:pt x="21208" y="7163"/>
                    </a:lnTo>
                    <a:lnTo>
                      <a:pt x="21208" y="4348"/>
                    </a:lnTo>
                    <a:lnTo>
                      <a:pt x="15213" y="4348"/>
                    </a:lnTo>
                    <a:lnTo>
                      <a:pt x="15630" y="3630"/>
                    </a:lnTo>
                    <a:lnTo>
                      <a:pt x="16019" y="2913"/>
                    </a:lnTo>
                    <a:lnTo>
                      <a:pt x="16374" y="2216"/>
                    </a:lnTo>
                    <a:lnTo>
                      <a:pt x="16690" y="1561"/>
                    </a:lnTo>
                    <a:lnTo>
                      <a:pt x="16994" y="1535"/>
                    </a:lnTo>
                    <a:lnTo>
                      <a:pt x="17232" y="1463"/>
                    </a:lnTo>
                    <a:lnTo>
                      <a:pt x="17401" y="1349"/>
                    </a:lnTo>
                    <a:lnTo>
                      <a:pt x="17503" y="1198"/>
                    </a:lnTo>
                    <a:lnTo>
                      <a:pt x="13225" y="223"/>
                    </a:lnTo>
                    <a:lnTo>
                      <a:pt x="12917" y="1201"/>
                    </a:lnTo>
                    <a:lnTo>
                      <a:pt x="12543" y="2254"/>
                    </a:lnTo>
                    <a:lnTo>
                      <a:pt x="12119" y="3323"/>
                    </a:lnTo>
                    <a:lnTo>
                      <a:pt x="11658" y="4348"/>
                    </a:lnTo>
                    <a:lnTo>
                      <a:pt x="11418" y="4348"/>
                    </a:lnTo>
                    <a:lnTo>
                      <a:pt x="11418" y="17782"/>
                    </a:lnTo>
                    <a:lnTo>
                      <a:pt x="7441" y="17782"/>
                    </a:lnTo>
                    <a:lnTo>
                      <a:pt x="7441" y="15998"/>
                    </a:lnTo>
                    <a:lnTo>
                      <a:pt x="11418" y="15998"/>
                    </a:lnTo>
                    <a:lnTo>
                      <a:pt x="11418" y="13295"/>
                    </a:lnTo>
                    <a:lnTo>
                      <a:pt x="7441" y="13295"/>
                    </a:lnTo>
                    <a:lnTo>
                      <a:pt x="7441" y="11567"/>
                    </a:lnTo>
                    <a:lnTo>
                      <a:pt x="11418" y="11567"/>
                    </a:lnTo>
                    <a:lnTo>
                      <a:pt x="11418" y="8863"/>
                    </a:lnTo>
                    <a:lnTo>
                      <a:pt x="7441" y="8863"/>
                    </a:lnTo>
                    <a:lnTo>
                      <a:pt x="7441" y="7163"/>
                    </a:lnTo>
                    <a:lnTo>
                      <a:pt x="11418" y="7163"/>
                    </a:lnTo>
                    <a:lnTo>
                      <a:pt x="11418" y="4348"/>
                    </a:lnTo>
                    <a:lnTo>
                      <a:pt x="8405" y="4348"/>
                    </a:lnTo>
                    <a:lnTo>
                      <a:pt x="8763" y="3630"/>
                    </a:lnTo>
                    <a:lnTo>
                      <a:pt x="9101" y="2923"/>
                    </a:lnTo>
                    <a:lnTo>
                      <a:pt x="9426" y="2204"/>
                    </a:lnTo>
                    <a:lnTo>
                      <a:pt x="9730" y="1477"/>
                    </a:lnTo>
                    <a:lnTo>
                      <a:pt x="10023" y="1484"/>
                    </a:lnTo>
                    <a:lnTo>
                      <a:pt x="10053" y="1477"/>
                    </a:lnTo>
                    <a:lnTo>
                      <a:pt x="10265" y="1428"/>
                    </a:lnTo>
                    <a:lnTo>
                      <a:pt x="10451" y="1320"/>
                    </a:lnTo>
                    <a:lnTo>
                      <a:pt x="10574" y="1171"/>
                    </a:lnTo>
                    <a:lnTo>
                      <a:pt x="6416" y="0"/>
                    </a:lnTo>
                    <a:lnTo>
                      <a:pt x="5870" y="1397"/>
                    </a:lnTo>
                    <a:lnTo>
                      <a:pt x="5232" y="2775"/>
                    </a:lnTo>
                    <a:lnTo>
                      <a:pt x="4510" y="4113"/>
                    </a:lnTo>
                    <a:lnTo>
                      <a:pt x="3717" y="5393"/>
                    </a:lnTo>
                    <a:lnTo>
                      <a:pt x="2859" y="6595"/>
                    </a:lnTo>
                    <a:lnTo>
                      <a:pt x="1947" y="7698"/>
                    </a:lnTo>
                    <a:lnTo>
                      <a:pt x="991" y="8684"/>
                    </a:lnTo>
                    <a:lnTo>
                      <a:pt x="0" y="9532"/>
                    </a:lnTo>
                    <a:lnTo>
                      <a:pt x="610" y="10077"/>
                    </a:lnTo>
                    <a:lnTo>
                      <a:pt x="1288" y="10755"/>
                    </a:lnTo>
                    <a:lnTo>
                      <a:pt x="1932" y="11449"/>
                    </a:lnTo>
                    <a:lnTo>
                      <a:pt x="2440" y="12040"/>
                    </a:lnTo>
                    <a:lnTo>
                      <a:pt x="2823" y="11717"/>
                    </a:lnTo>
                    <a:lnTo>
                      <a:pt x="3205" y="11375"/>
                    </a:lnTo>
                    <a:lnTo>
                      <a:pt x="3579" y="11018"/>
                    </a:lnTo>
                    <a:lnTo>
                      <a:pt x="3946" y="10647"/>
                    </a:lnTo>
                    <a:lnTo>
                      <a:pt x="3946" y="21600"/>
                    </a:lnTo>
                    <a:lnTo>
                      <a:pt x="7441" y="21600"/>
                    </a:lnTo>
                    <a:lnTo>
                      <a:pt x="7441" y="20597"/>
                    </a:lnTo>
                    <a:lnTo>
                      <a:pt x="21600" y="20597"/>
                    </a:lnTo>
                    <a:lnTo>
                      <a:pt x="21600" y="1778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2" name="図形"/>
              <p:cNvSpPr/>
              <p:nvPr/>
            </p:nvSpPr>
            <p:spPr>
              <a:xfrm>
                <a:off x="971765" y="2156841"/>
                <a:ext cx="894743" cy="5169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259"/>
                    </a:moveTo>
                    <a:lnTo>
                      <a:pt x="20606" y="16382"/>
                    </a:lnTo>
                    <a:lnTo>
                      <a:pt x="19509" y="16483"/>
                    </a:lnTo>
                    <a:lnTo>
                      <a:pt x="18339" y="16561"/>
                    </a:lnTo>
                    <a:lnTo>
                      <a:pt x="15887" y="16661"/>
                    </a:lnTo>
                    <a:lnTo>
                      <a:pt x="13477" y="16691"/>
                    </a:lnTo>
                    <a:lnTo>
                      <a:pt x="11989" y="16684"/>
                    </a:lnTo>
                    <a:lnTo>
                      <a:pt x="10652" y="16629"/>
                    </a:lnTo>
                    <a:lnTo>
                      <a:pt x="10209" y="16573"/>
                    </a:lnTo>
                    <a:lnTo>
                      <a:pt x="9460" y="16480"/>
                    </a:lnTo>
                    <a:lnTo>
                      <a:pt x="8406" y="16191"/>
                    </a:lnTo>
                    <a:lnTo>
                      <a:pt x="7484" y="15714"/>
                    </a:lnTo>
                    <a:lnTo>
                      <a:pt x="6010" y="14008"/>
                    </a:lnTo>
                    <a:lnTo>
                      <a:pt x="5445" y="12686"/>
                    </a:lnTo>
                    <a:lnTo>
                      <a:pt x="5445" y="0"/>
                    </a:lnTo>
                    <a:lnTo>
                      <a:pt x="272" y="0"/>
                    </a:lnTo>
                    <a:lnTo>
                      <a:pt x="272" y="4359"/>
                    </a:lnTo>
                    <a:lnTo>
                      <a:pt x="2836" y="4359"/>
                    </a:lnTo>
                    <a:lnTo>
                      <a:pt x="2836" y="13039"/>
                    </a:lnTo>
                    <a:lnTo>
                      <a:pt x="2124" y="14023"/>
                    </a:lnTo>
                    <a:lnTo>
                      <a:pt x="1401" y="14963"/>
                    </a:lnTo>
                    <a:lnTo>
                      <a:pt x="685" y="15845"/>
                    </a:lnTo>
                    <a:lnTo>
                      <a:pt x="0" y="16652"/>
                    </a:lnTo>
                    <a:lnTo>
                      <a:pt x="1339" y="21600"/>
                    </a:lnTo>
                    <a:lnTo>
                      <a:pt x="1565" y="21404"/>
                    </a:lnTo>
                    <a:lnTo>
                      <a:pt x="1656" y="21247"/>
                    </a:lnTo>
                    <a:lnTo>
                      <a:pt x="1634" y="20776"/>
                    </a:lnTo>
                    <a:lnTo>
                      <a:pt x="2268" y="19838"/>
                    </a:lnTo>
                    <a:lnTo>
                      <a:pt x="2938" y="18807"/>
                    </a:lnTo>
                    <a:lnTo>
                      <a:pt x="3624" y="17711"/>
                    </a:lnTo>
                    <a:lnTo>
                      <a:pt x="4311" y="16573"/>
                    </a:lnTo>
                    <a:lnTo>
                      <a:pt x="5022" y="17918"/>
                    </a:lnTo>
                    <a:lnTo>
                      <a:pt x="5791" y="18965"/>
                    </a:lnTo>
                    <a:lnTo>
                      <a:pt x="6634" y="19752"/>
                    </a:lnTo>
                    <a:lnTo>
                      <a:pt x="7569" y="20315"/>
                    </a:lnTo>
                    <a:lnTo>
                      <a:pt x="8614" y="20693"/>
                    </a:lnTo>
                    <a:lnTo>
                      <a:pt x="9785" y="20922"/>
                    </a:lnTo>
                    <a:lnTo>
                      <a:pt x="11099" y="21040"/>
                    </a:lnTo>
                    <a:lnTo>
                      <a:pt x="12573" y="21084"/>
                    </a:lnTo>
                    <a:lnTo>
                      <a:pt x="14226" y="21089"/>
                    </a:lnTo>
                    <a:lnTo>
                      <a:pt x="17012" y="21052"/>
                    </a:lnTo>
                    <a:lnTo>
                      <a:pt x="18361" y="21005"/>
                    </a:lnTo>
                    <a:lnTo>
                      <a:pt x="19618" y="20939"/>
                    </a:lnTo>
                    <a:lnTo>
                      <a:pt x="20738" y="20854"/>
                    </a:lnTo>
                    <a:lnTo>
                      <a:pt x="20885" y="19728"/>
                    </a:lnTo>
                    <a:lnTo>
                      <a:pt x="21101" y="18468"/>
                    </a:lnTo>
                    <a:lnTo>
                      <a:pt x="21350" y="17254"/>
                    </a:lnTo>
                    <a:lnTo>
                      <a:pt x="21491" y="16691"/>
                    </a:lnTo>
                    <a:lnTo>
                      <a:pt x="21600" y="16259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3" name="図形"/>
              <p:cNvSpPr/>
              <p:nvPr/>
            </p:nvSpPr>
            <p:spPr>
              <a:xfrm>
                <a:off x="971752" y="607313"/>
                <a:ext cx="896634" cy="8872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854"/>
                    </a:moveTo>
                    <a:lnTo>
                      <a:pt x="20279" y="18600"/>
                    </a:lnTo>
                    <a:lnTo>
                      <a:pt x="18978" y="18273"/>
                    </a:lnTo>
                    <a:lnTo>
                      <a:pt x="17717" y="17879"/>
                    </a:lnTo>
                    <a:lnTo>
                      <a:pt x="16612" y="17458"/>
                    </a:lnTo>
                    <a:lnTo>
                      <a:pt x="16517" y="17422"/>
                    </a:lnTo>
                    <a:lnTo>
                      <a:pt x="15397" y="16907"/>
                    </a:lnTo>
                    <a:lnTo>
                      <a:pt x="14378" y="16337"/>
                    </a:lnTo>
                    <a:lnTo>
                      <a:pt x="20966" y="16337"/>
                    </a:lnTo>
                    <a:lnTo>
                      <a:pt x="20966" y="14072"/>
                    </a:lnTo>
                    <a:lnTo>
                      <a:pt x="12091" y="14072"/>
                    </a:lnTo>
                    <a:lnTo>
                      <a:pt x="12091" y="13042"/>
                    </a:lnTo>
                    <a:lnTo>
                      <a:pt x="18951" y="13042"/>
                    </a:lnTo>
                    <a:lnTo>
                      <a:pt x="18951" y="11052"/>
                    </a:lnTo>
                    <a:lnTo>
                      <a:pt x="12091" y="11052"/>
                    </a:lnTo>
                    <a:lnTo>
                      <a:pt x="12091" y="10022"/>
                    </a:lnTo>
                    <a:lnTo>
                      <a:pt x="20015" y="10022"/>
                    </a:lnTo>
                    <a:lnTo>
                      <a:pt x="20015" y="7871"/>
                    </a:lnTo>
                    <a:lnTo>
                      <a:pt x="15487" y="7871"/>
                    </a:lnTo>
                    <a:lnTo>
                      <a:pt x="15736" y="7471"/>
                    </a:lnTo>
                    <a:lnTo>
                      <a:pt x="15971" y="7068"/>
                    </a:lnTo>
                    <a:lnTo>
                      <a:pt x="16184" y="6678"/>
                    </a:lnTo>
                    <a:lnTo>
                      <a:pt x="16370" y="6315"/>
                    </a:lnTo>
                    <a:lnTo>
                      <a:pt x="16564" y="6315"/>
                    </a:lnTo>
                    <a:lnTo>
                      <a:pt x="16732" y="6278"/>
                    </a:lnTo>
                    <a:lnTo>
                      <a:pt x="16866" y="6203"/>
                    </a:lnTo>
                    <a:lnTo>
                      <a:pt x="16959" y="6087"/>
                    </a:lnTo>
                    <a:lnTo>
                      <a:pt x="16755" y="6018"/>
                    </a:lnTo>
                    <a:lnTo>
                      <a:pt x="20898" y="6018"/>
                    </a:lnTo>
                    <a:lnTo>
                      <a:pt x="20898" y="3775"/>
                    </a:lnTo>
                    <a:lnTo>
                      <a:pt x="17887" y="3775"/>
                    </a:lnTo>
                    <a:lnTo>
                      <a:pt x="18279" y="3185"/>
                    </a:lnTo>
                    <a:lnTo>
                      <a:pt x="18662" y="2569"/>
                    </a:lnTo>
                    <a:lnTo>
                      <a:pt x="19020" y="1961"/>
                    </a:lnTo>
                    <a:lnTo>
                      <a:pt x="19336" y="1396"/>
                    </a:lnTo>
                    <a:lnTo>
                      <a:pt x="19552" y="1392"/>
                    </a:lnTo>
                    <a:lnTo>
                      <a:pt x="19724" y="1347"/>
                    </a:lnTo>
                    <a:lnTo>
                      <a:pt x="19848" y="1264"/>
                    </a:lnTo>
                    <a:lnTo>
                      <a:pt x="19924" y="1144"/>
                    </a:lnTo>
                    <a:lnTo>
                      <a:pt x="16868" y="183"/>
                    </a:lnTo>
                    <a:lnTo>
                      <a:pt x="16574" y="984"/>
                    </a:lnTo>
                    <a:lnTo>
                      <a:pt x="16194" y="1856"/>
                    </a:lnTo>
                    <a:lnTo>
                      <a:pt x="15773" y="2716"/>
                    </a:lnTo>
                    <a:lnTo>
                      <a:pt x="15351" y="3478"/>
                    </a:lnTo>
                    <a:lnTo>
                      <a:pt x="16143" y="3775"/>
                    </a:lnTo>
                    <a:lnTo>
                      <a:pt x="14219" y="3775"/>
                    </a:lnTo>
                    <a:lnTo>
                      <a:pt x="14219" y="618"/>
                    </a:lnTo>
                    <a:lnTo>
                      <a:pt x="14474" y="553"/>
                    </a:lnTo>
                    <a:lnTo>
                      <a:pt x="14661" y="458"/>
                    </a:lnTo>
                    <a:lnTo>
                      <a:pt x="14779" y="329"/>
                    </a:lnTo>
                    <a:lnTo>
                      <a:pt x="14830" y="160"/>
                    </a:lnTo>
                    <a:lnTo>
                      <a:pt x="13540" y="96"/>
                    </a:lnTo>
                    <a:lnTo>
                      <a:pt x="13540" y="6018"/>
                    </a:lnTo>
                    <a:lnTo>
                      <a:pt x="13329" y="6504"/>
                    </a:lnTo>
                    <a:lnTo>
                      <a:pt x="13112" y="6988"/>
                    </a:lnTo>
                    <a:lnTo>
                      <a:pt x="12900" y="7450"/>
                    </a:lnTo>
                    <a:lnTo>
                      <a:pt x="12702" y="7871"/>
                    </a:lnTo>
                    <a:lnTo>
                      <a:pt x="8513" y="7894"/>
                    </a:lnTo>
                    <a:lnTo>
                      <a:pt x="8513" y="7871"/>
                    </a:lnTo>
                    <a:lnTo>
                      <a:pt x="8898" y="7803"/>
                    </a:lnTo>
                    <a:lnTo>
                      <a:pt x="8756" y="7405"/>
                    </a:lnTo>
                    <a:lnTo>
                      <a:pt x="8571" y="6950"/>
                    </a:lnTo>
                    <a:lnTo>
                      <a:pt x="8360" y="6481"/>
                    </a:lnTo>
                    <a:lnTo>
                      <a:pt x="8128" y="6018"/>
                    </a:lnTo>
                    <a:lnTo>
                      <a:pt x="13540" y="6018"/>
                    </a:lnTo>
                    <a:lnTo>
                      <a:pt x="13540" y="96"/>
                    </a:lnTo>
                    <a:lnTo>
                      <a:pt x="11638" y="0"/>
                    </a:lnTo>
                    <a:lnTo>
                      <a:pt x="11638" y="3775"/>
                    </a:lnTo>
                    <a:lnTo>
                      <a:pt x="9962" y="3775"/>
                    </a:lnTo>
                    <a:lnTo>
                      <a:pt x="9962" y="595"/>
                    </a:lnTo>
                    <a:lnTo>
                      <a:pt x="10213" y="540"/>
                    </a:lnTo>
                    <a:lnTo>
                      <a:pt x="10393" y="446"/>
                    </a:lnTo>
                    <a:lnTo>
                      <a:pt x="10504" y="318"/>
                    </a:lnTo>
                    <a:lnTo>
                      <a:pt x="10551" y="160"/>
                    </a:lnTo>
                    <a:lnTo>
                      <a:pt x="7427" y="0"/>
                    </a:lnTo>
                    <a:lnTo>
                      <a:pt x="7427" y="3775"/>
                    </a:lnTo>
                    <a:lnTo>
                      <a:pt x="5343" y="3775"/>
                    </a:lnTo>
                    <a:lnTo>
                      <a:pt x="6453" y="3364"/>
                    </a:lnTo>
                    <a:lnTo>
                      <a:pt x="6142" y="2618"/>
                    </a:lnTo>
                    <a:lnTo>
                      <a:pt x="5717" y="1773"/>
                    </a:lnTo>
                    <a:lnTo>
                      <a:pt x="5224" y="912"/>
                    </a:lnTo>
                    <a:lnTo>
                      <a:pt x="4709" y="115"/>
                    </a:lnTo>
                    <a:lnTo>
                      <a:pt x="2377" y="915"/>
                    </a:lnTo>
                    <a:lnTo>
                      <a:pt x="2776" y="1607"/>
                    </a:lnTo>
                    <a:lnTo>
                      <a:pt x="3167" y="2345"/>
                    </a:lnTo>
                    <a:lnTo>
                      <a:pt x="3521" y="3084"/>
                    </a:lnTo>
                    <a:lnTo>
                      <a:pt x="3804" y="3775"/>
                    </a:lnTo>
                    <a:lnTo>
                      <a:pt x="747" y="3775"/>
                    </a:lnTo>
                    <a:lnTo>
                      <a:pt x="747" y="6018"/>
                    </a:lnTo>
                    <a:lnTo>
                      <a:pt x="5524" y="6013"/>
                    </a:lnTo>
                    <a:lnTo>
                      <a:pt x="5524" y="6018"/>
                    </a:lnTo>
                    <a:lnTo>
                      <a:pt x="5253" y="6064"/>
                    </a:lnTo>
                    <a:lnTo>
                      <a:pt x="5472" y="6488"/>
                    </a:lnTo>
                    <a:lnTo>
                      <a:pt x="5681" y="6953"/>
                    </a:lnTo>
                    <a:lnTo>
                      <a:pt x="5867" y="7422"/>
                    </a:lnTo>
                    <a:lnTo>
                      <a:pt x="6023" y="7871"/>
                    </a:lnTo>
                    <a:lnTo>
                      <a:pt x="1676" y="7871"/>
                    </a:lnTo>
                    <a:lnTo>
                      <a:pt x="1676" y="10022"/>
                    </a:lnTo>
                    <a:lnTo>
                      <a:pt x="9396" y="10022"/>
                    </a:lnTo>
                    <a:lnTo>
                      <a:pt x="9396" y="11052"/>
                    </a:lnTo>
                    <a:lnTo>
                      <a:pt x="2808" y="11052"/>
                    </a:lnTo>
                    <a:lnTo>
                      <a:pt x="2808" y="13042"/>
                    </a:lnTo>
                    <a:lnTo>
                      <a:pt x="9396" y="13042"/>
                    </a:lnTo>
                    <a:lnTo>
                      <a:pt x="9396" y="14072"/>
                    </a:lnTo>
                    <a:lnTo>
                      <a:pt x="679" y="14072"/>
                    </a:lnTo>
                    <a:lnTo>
                      <a:pt x="679" y="16337"/>
                    </a:lnTo>
                    <a:lnTo>
                      <a:pt x="7223" y="16337"/>
                    </a:lnTo>
                    <a:lnTo>
                      <a:pt x="6181" y="16922"/>
                    </a:lnTo>
                    <a:lnTo>
                      <a:pt x="5043" y="17459"/>
                    </a:lnTo>
                    <a:lnTo>
                      <a:pt x="3832" y="17945"/>
                    </a:lnTo>
                    <a:lnTo>
                      <a:pt x="2572" y="18373"/>
                    </a:lnTo>
                    <a:lnTo>
                      <a:pt x="1286" y="18739"/>
                    </a:lnTo>
                    <a:lnTo>
                      <a:pt x="0" y="19037"/>
                    </a:lnTo>
                    <a:lnTo>
                      <a:pt x="458" y="19535"/>
                    </a:lnTo>
                    <a:lnTo>
                      <a:pt x="940" y="20139"/>
                    </a:lnTo>
                    <a:lnTo>
                      <a:pt x="1388" y="20766"/>
                    </a:lnTo>
                    <a:lnTo>
                      <a:pt x="1744" y="21325"/>
                    </a:lnTo>
                    <a:lnTo>
                      <a:pt x="2911" y="20976"/>
                    </a:lnTo>
                    <a:lnTo>
                      <a:pt x="4077" y="20558"/>
                    </a:lnTo>
                    <a:lnTo>
                      <a:pt x="5226" y="20076"/>
                    </a:lnTo>
                    <a:lnTo>
                      <a:pt x="6348" y="19533"/>
                    </a:lnTo>
                    <a:lnTo>
                      <a:pt x="7423" y="18938"/>
                    </a:lnTo>
                    <a:lnTo>
                      <a:pt x="8445" y="18290"/>
                    </a:lnTo>
                    <a:lnTo>
                      <a:pt x="9396" y="17596"/>
                    </a:lnTo>
                    <a:lnTo>
                      <a:pt x="9396" y="21600"/>
                    </a:lnTo>
                    <a:lnTo>
                      <a:pt x="12091" y="21600"/>
                    </a:lnTo>
                    <a:lnTo>
                      <a:pt x="12091" y="17458"/>
                    </a:lnTo>
                    <a:lnTo>
                      <a:pt x="13030" y="18199"/>
                    </a:lnTo>
                    <a:lnTo>
                      <a:pt x="14038" y="18886"/>
                    </a:lnTo>
                    <a:lnTo>
                      <a:pt x="15105" y="19516"/>
                    </a:lnTo>
                    <a:lnTo>
                      <a:pt x="16220" y="20082"/>
                    </a:lnTo>
                    <a:lnTo>
                      <a:pt x="17375" y="20579"/>
                    </a:lnTo>
                    <a:lnTo>
                      <a:pt x="18560" y="21003"/>
                    </a:lnTo>
                    <a:lnTo>
                      <a:pt x="19766" y="21348"/>
                    </a:lnTo>
                    <a:lnTo>
                      <a:pt x="20135" y="20724"/>
                    </a:lnTo>
                    <a:lnTo>
                      <a:pt x="20598" y="20041"/>
                    </a:lnTo>
                    <a:lnTo>
                      <a:pt x="21103" y="19389"/>
                    </a:lnTo>
                    <a:lnTo>
                      <a:pt x="21600" y="1885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4" name="図形"/>
              <p:cNvSpPr/>
              <p:nvPr/>
            </p:nvSpPr>
            <p:spPr>
              <a:xfrm>
                <a:off x="1660880" y="3053144"/>
                <a:ext cx="315724" cy="298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3888"/>
                    </a:moveTo>
                    <a:lnTo>
                      <a:pt x="20904" y="13520"/>
                    </a:lnTo>
                    <a:lnTo>
                      <a:pt x="20202" y="13095"/>
                    </a:lnTo>
                    <a:lnTo>
                      <a:pt x="19512" y="12632"/>
                    </a:lnTo>
                    <a:lnTo>
                      <a:pt x="18856" y="12151"/>
                    </a:lnTo>
                    <a:lnTo>
                      <a:pt x="18019" y="14820"/>
                    </a:lnTo>
                    <a:lnTo>
                      <a:pt x="17053" y="16771"/>
                    </a:lnTo>
                    <a:lnTo>
                      <a:pt x="15951" y="17969"/>
                    </a:lnTo>
                    <a:lnTo>
                      <a:pt x="14706" y="18377"/>
                    </a:lnTo>
                    <a:lnTo>
                      <a:pt x="14051" y="18258"/>
                    </a:lnTo>
                    <a:lnTo>
                      <a:pt x="13573" y="17887"/>
                    </a:lnTo>
                    <a:lnTo>
                      <a:pt x="13281" y="17247"/>
                    </a:lnTo>
                    <a:lnTo>
                      <a:pt x="13181" y="16318"/>
                    </a:lnTo>
                    <a:lnTo>
                      <a:pt x="13275" y="13169"/>
                    </a:lnTo>
                    <a:lnTo>
                      <a:pt x="13072" y="11658"/>
                    </a:lnTo>
                    <a:lnTo>
                      <a:pt x="12480" y="10509"/>
                    </a:lnTo>
                    <a:lnTo>
                      <a:pt x="11524" y="9779"/>
                    </a:lnTo>
                    <a:lnTo>
                      <a:pt x="10226" y="9523"/>
                    </a:lnTo>
                    <a:lnTo>
                      <a:pt x="9172" y="9652"/>
                    </a:lnTo>
                    <a:lnTo>
                      <a:pt x="8061" y="10037"/>
                    </a:lnTo>
                    <a:lnTo>
                      <a:pt x="6960" y="10674"/>
                    </a:lnTo>
                    <a:lnTo>
                      <a:pt x="5933" y="11557"/>
                    </a:lnTo>
                    <a:lnTo>
                      <a:pt x="6726" y="9310"/>
                    </a:lnTo>
                    <a:lnTo>
                      <a:pt x="7719" y="6560"/>
                    </a:lnTo>
                    <a:lnTo>
                      <a:pt x="8734" y="3828"/>
                    </a:lnTo>
                    <a:lnTo>
                      <a:pt x="9592" y="1637"/>
                    </a:lnTo>
                    <a:lnTo>
                      <a:pt x="10179" y="1612"/>
                    </a:lnTo>
                    <a:lnTo>
                      <a:pt x="10484" y="1388"/>
                    </a:lnTo>
                    <a:lnTo>
                      <a:pt x="10601" y="1017"/>
                    </a:lnTo>
                    <a:lnTo>
                      <a:pt x="6590" y="0"/>
                    </a:lnTo>
                    <a:lnTo>
                      <a:pt x="6360" y="867"/>
                    </a:lnTo>
                    <a:lnTo>
                      <a:pt x="6001" y="2083"/>
                    </a:lnTo>
                    <a:lnTo>
                      <a:pt x="5584" y="3410"/>
                    </a:lnTo>
                    <a:lnTo>
                      <a:pt x="3436" y="9912"/>
                    </a:lnTo>
                    <a:lnTo>
                      <a:pt x="0" y="20509"/>
                    </a:lnTo>
                    <a:lnTo>
                      <a:pt x="3002" y="21502"/>
                    </a:lnTo>
                    <a:lnTo>
                      <a:pt x="4058" y="18055"/>
                    </a:lnTo>
                    <a:lnTo>
                      <a:pt x="4837" y="16302"/>
                    </a:lnTo>
                    <a:lnTo>
                      <a:pt x="6054" y="14499"/>
                    </a:lnTo>
                    <a:lnTo>
                      <a:pt x="7557" y="13092"/>
                    </a:lnTo>
                    <a:lnTo>
                      <a:pt x="9193" y="12525"/>
                    </a:lnTo>
                    <a:lnTo>
                      <a:pt x="9608" y="12624"/>
                    </a:lnTo>
                    <a:lnTo>
                      <a:pt x="9901" y="12927"/>
                    </a:lnTo>
                    <a:lnTo>
                      <a:pt x="10075" y="13445"/>
                    </a:lnTo>
                    <a:lnTo>
                      <a:pt x="10132" y="14186"/>
                    </a:lnTo>
                    <a:lnTo>
                      <a:pt x="10038" y="17335"/>
                    </a:lnTo>
                    <a:lnTo>
                      <a:pt x="10346" y="19121"/>
                    </a:lnTo>
                    <a:lnTo>
                      <a:pt x="11241" y="20463"/>
                    </a:lnTo>
                    <a:lnTo>
                      <a:pt x="12670" y="21307"/>
                    </a:lnTo>
                    <a:lnTo>
                      <a:pt x="14588" y="21600"/>
                    </a:lnTo>
                    <a:lnTo>
                      <a:pt x="16918" y="21068"/>
                    </a:lnTo>
                    <a:lnTo>
                      <a:pt x="18833" y="19539"/>
                    </a:lnTo>
                    <a:lnTo>
                      <a:pt x="20379" y="17113"/>
                    </a:lnTo>
                    <a:lnTo>
                      <a:pt x="21600" y="1388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5" name="図形"/>
              <p:cNvSpPr/>
              <p:nvPr/>
            </p:nvSpPr>
            <p:spPr>
              <a:xfrm>
                <a:off x="2008581" y="3053487"/>
                <a:ext cx="213578" cy="299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244"/>
                    </a:moveTo>
                    <a:lnTo>
                      <a:pt x="21234" y="9570"/>
                    </a:lnTo>
                    <a:lnTo>
                      <a:pt x="20565" y="8418"/>
                    </a:lnTo>
                    <a:lnTo>
                      <a:pt x="20001" y="7446"/>
                    </a:lnTo>
                    <a:lnTo>
                      <a:pt x="17694" y="6047"/>
                    </a:lnTo>
                    <a:lnTo>
                      <a:pt x="15188" y="5703"/>
                    </a:lnTo>
                    <a:lnTo>
                      <a:pt x="14112" y="5555"/>
                    </a:lnTo>
                    <a:lnTo>
                      <a:pt x="13501" y="5567"/>
                    </a:lnTo>
                    <a:lnTo>
                      <a:pt x="12767" y="5601"/>
                    </a:lnTo>
                    <a:lnTo>
                      <a:pt x="11995" y="5648"/>
                    </a:lnTo>
                    <a:lnTo>
                      <a:pt x="11268" y="5703"/>
                    </a:lnTo>
                    <a:lnTo>
                      <a:pt x="11601" y="4419"/>
                    </a:lnTo>
                    <a:lnTo>
                      <a:pt x="12482" y="938"/>
                    </a:lnTo>
                    <a:lnTo>
                      <a:pt x="13105" y="889"/>
                    </a:lnTo>
                    <a:lnTo>
                      <a:pt x="13557" y="765"/>
                    </a:lnTo>
                    <a:lnTo>
                      <a:pt x="13626" y="420"/>
                    </a:lnTo>
                    <a:lnTo>
                      <a:pt x="8010" y="0"/>
                    </a:lnTo>
                    <a:lnTo>
                      <a:pt x="7750" y="1551"/>
                    </a:lnTo>
                    <a:lnTo>
                      <a:pt x="7453" y="3077"/>
                    </a:lnTo>
                    <a:lnTo>
                      <a:pt x="7131" y="4551"/>
                    </a:lnTo>
                    <a:lnTo>
                      <a:pt x="6796" y="5949"/>
                    </a:lnTo>
                    <a:lnTo>
                      <a:pt x="348" y="6468"/>
                    </a:lnTo>
                    <a:lnTo>
                      <a:pt x="729" y="9528"/>
                    </a:lnTo>
                    <a:lnTo>
                      <a:pt x="2020" y="9373"/>
                    </a:lnTo>
                    <a:lnTo>
                      <a:pt x="5998" y="8936"/>
                    </a:lnTo>
                    <a:lnTo>
                      <a:pt x="4876" y="11870"/>
                    </a:lnTo>
                    <a:lnTo>
                      <a:pt x="3545" y="14651"/>
                    </a:lnTo>
                    <a:lnTo>
                      <a:pt x="1941" y="17358"/>
                    </a:lnTo>
                    <a:lnTo>
                      <a:pt x="0" y="20069"/>
                    </a:lnTo>
                    <a:lnTo>
                      <a:pt x="4021" y="21476"/>
                    </a:lnTo>
                    <a:lnTo>
                      <a:pt x="6047" y="18420"/>
                    </a:lnTo>
                    <a:lnTo>
                      <a:pt x="7749" y="15236"/>
                    </a:lnTo>
                    <a:lnTo>
                      <a:pt x="9189" y="11950"/>
                    </a:lnTo>
                    <a:lnTo>
                      <a:pt x="10307" y="8936"/>
                    </a:lnTo>
                    <a:lnTo>
                      <a:pt x="10436" y="8591"/>
                    </a:lnTo>
                    <a:lnTo>
                      <a:pt x="11394" y="8511"/>
                    </a:lnTo>
                    <a:lnTo>
                      <a:pt x="12282" y="8458"/>
                    </a:lnTo>
                    <a:lnTo>
                      <a:pt x="13078" y="8427"/>
                    </a:lnTo>
                    <a:lnTo>
                      <a:pt x="13764" y="8418"/>
                    </a:lnTo>
                    <a:lnTo>
                      <a:pt x="15350" y="8648"/>
                    </a:lnTo>
                    <a:lnTo>
                      <a:pt x="16442" y="9341"/>
                    </a:lnTo>
                    <a:lnTo>
                      <a:pt x="17079" y="10490"/>
                    </a:lnTo>
                    <a:lnTo>
                      <a:pt x="17281" y="11950"/>
                    </a:lnTo>
                    <a:lnTo>
                      <a:pt x="17291" y="12268"/>
                    </a:lnTo>
                    <a:lnTo>
                      <a:pt x="17250" y="12961"/>
                    </a:lnTo>
                    <a:lnTo>
                      <a:pt x="16573" y="16144"/>
                    </a:lnTo>
                    <a:lnTo>
                      <a:pt x="13868" y="18390"/>
                    </a:lnTo>
                    <a:lnTo>
                      <a:pt x="13078" y="18325"/>
                    </a:lnTo>
                    <a:lnTo>
                      <a:pt x="12079" y="18094"/>
                    </a:lnTo>
                    <a:lnTo>
                      <a:pt x="10811" y="17641"/>
                    </a:lnTo>
                    <a:lnTo>
                      <a:pt x="9223" y="16910"/>
                    </a:lnTo>
                    <a:lnTo>
                      <a:pt x="8927" y="17593"/>
                    </a:lnTo>
                    <a:lnTo>
                      <a:pt x="8572" y="18289"/>
                    </a:lnTo>
                    <a:lnTo>
                      <a:pt x="8179" y="18961"/>
                    </a:lnTo>
                    <a:lnTo>
                      <a:pt x="7767" y="19575"/>
                    </a:lnTo>
                    <a:lnTo>
                      <a:pt x="9717" y="20547"/>
                    </a:lnTo>
                    <a:lnTo>
                      <a:pt x="11407" y="21170"/>
                    </a:lnTo>
                    <a:lnTo>
                      <a:pt x="12836" y="21502"/>
                    </a:lnTo>
                    <a:lnTo>
                      <a:pt x="14008" y="21600"/>
                    </a:lnTo>
                    <a:lnTo>
                      <a:pt x="17411" y="20909"/>
                    </a:lnTo>
                    <a:lnTo>
                      <a:pt x="19740" y="18980"/>
                    </a:lnTo>
                    <a:lnTo>
                      <a:pt x="20011" y="18390"/>
                    </a:lnTo>
                    <a:lnTo>
                      <a:pt x="21100" y="16027"/>
                    </a:lnTo>
                    <a:lnTo>
                      <a:pt x="21600" y="12268"/>
                    </a:lnTo>
                    <a:lnTo>
                      <a:pt x="21600" y="1224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6" name="図形"/>
              <p:cNvSpPr/>
              <p:nvPr/>
            </p:nvSpPr>
            <p:spPr>
              <a:xfrm>
                <a:off x="2208097" y="3091193"/>
                <a:ext cx="112092" cy="1371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9008"/>
                    </a:moveTo>
                    <a:lnTo>
                      <a:pt x="19579" y="13728"/>
                    </a:lnTo>
                    <a:lnTo>
                      <a:pt x="16035" y="8492"/>
                    </a:lnTo>
                    <a:lnTo>
                      <a:pt x="11475" y="3761"/>
                    </a:lnTo>
                    <a:lnTo>
                      <a:pt x="6407" y="0"/>
                    </a:lnTo>
                    <a:lnTo>
                      <a:pt x="0" y="3727"/>
                    </a:lnTo>
                    <a:lnTo>
                      <a:pt x="4227" y="7171"/>
                    </a:lnTo>
                    <a:lnTo>
                      <a:pt x="8101" y="11448"/>
                    </a:lnTo>
                    <a:lnTo>
                      <a:pt x="11194" y="16331"/>
                    </a:lnTo>
                    <a:lnTo>
                      <a:pt x="13081" y="21600"/>
                    </a:lnTo>
                    <a:lnTo>
                      <a:pt x="21600" y="1900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7" name="図形"/>
              <p:cNvSpPr/>
              <p:nvPr/>
            </p:nvSpPr>
            <p:spPr>
              <a:xfrm>
                <a:off x="2415907" y="3273234"/>
                <a:ext cx="61025" cy="637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916"/>
                    </a:moveTo>
                    <a:lnTo>
                      <a:pt x="20818" y="6519"/>
                    </a:lnTo>
                    <a:lnTo>
                      <a:pt x="18611" y="3064"/>
                    </a:lnTo>
                    <a:lnTo>
                      <a:pt x="15199" y="809"/>
                    </a:lnTo>
                    <a:lnTo>
                      <a:pt x="10798" y="0"/>
                    </a:lnTo>
                    <a:lnTo>
                      <a:pt x="6500" y="856"/>
                    </a:lnTo>
                    <a:lnTo>
                      <a:pt x="3079" y="3107"/>
                    </a:lnTo>
                    <a:lnTo>
                      <a:pt x="818" y="6532"/>
                    </a:lnTo>
                    <a:lnTo>
                      <a:pt x="0" y="10916"/>
                    </a:lnTo>
                    <a:lnTo>
                      <a:pt x="782" y="15184"/>
                    </a:lnTo>
                    <a:lnTo>
                      <a:pt x="2976" y="18567"/>
                    </a:lnTo>
                    <a:lnTo>
                      <a:pt x="6352" y="20795"/>
                    </a:lnTo>
                    <a:lnTo>
                      <a:pt x="10681" y="21600"/>
                    </a:lnTo>
                    <a:lnTo>
                      <a:pt x="15356" y="20748"/>
                    </a:lnTo>
                    <a:lnTo>
                      <a:pt x="18777" y="18438"/>
                    </a:lnTo>
                    <a:lnTo>
                      <a:pt x="20885" y="15038"/>
                    </a:lnTo>
                    <a:lnTo>
                      <a:pt x="21600" y="1091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8" name="図形"/>
              <p:cNvSpPr/>
              <p:nvPr/>
            </p:nvSpPr>
            <p:spPr>
              <a:xfrm>
                <a:off x="2373744" y="3066517"/>
                <a:ext cx="162157" cy="1851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6960"/>
                    </a:moveTo>
                    <a:lnTo>
                      <a:pt x="18859" y="2144"/>
                    </a:lnTo>
                    <a:lnTo>
                      <a:pt x="9817" y="0"/>
                    </a:lnTo>
                    <a:lnTo>
                      <a:pt x="6941" y="166"/>
                    </a:lnTo>
                    <a:lnTo>
                      <a:pt x="4311" y="605"/>
                    </a:lnTo>
                    <a:lnTo>
                      <a:pt x="1978" y="1233"/>
                    </a:lnTo>
                    <a:lnTo>
                      <a:pt x="0" y="1961"/>
                    </a:lnTo>
                    <a:lnTo>
                      <a:pt x="1780" y="6080"/>
                    </a:lnTo>
                    <a:lnTo>
                      <a:pt x="3246" y="5511"/>
                    </a:lnTo>
                    <a:lnTo>
                      <a:pt x="4972" y="5040"/>
                    </a:lnTo>
                    <a:lnTo>
                      <a:pt x="6862" y="4718"/>
                    </a:lnTo>
                    <a:lnTo>
                      <a:pt x="8814" y="4600"/>
                    </a:lnTo>
                    <a:lnTo>
                      <a:pt x="11450" y="4858"/>
                    </a:lnTo>
                    <a:lnTo>
                      <a:pt x="13283" y="5520"/>
                    </a:lnTo>
                    <a:lnTo>
                      <a:pt x="14356" y="6513"/>
                    </a:lnTo>
                    <a:lnTo>
                      <a:pt x="14704" y="7761"/>
                    </a:lnTo>
                    <a:lnTo>
                      <a:pt x="14388" y="9034"/>
                    </a:lnTo>
                    <a:lnTo>
                      <a:pt x="13512" y="10269"/>
                    </a:lnTo>
                    <a:lnTo>
                      <a:pt x="12180" y="11551"/>
                    </a:lnTo>
                    <a:lnTo>
                      <a:pt x="10504" y="12961"/>
                    </a:lnTo>
                    <a:lnTo>
                      <a:pt x="8682" y="14674"/>
                    </a:lnTo>
                    <a:lnTo>
                      <a:pt x="7432" y="16350"/>
                    </a:lnTo>
                    <a:lnTo>
                      <a:pt x="6714" y="18012"/>
                    </a:lnTo>
                    <a:lnTo>
                      <a:pt x="6484" y="19681"/>
                    </a:lnTo>
                    <a:lnTo>
                      <a:pt x="6484" y="19840"/>
                    </a:lnTo>
                    <a:lnTo>
                      <a:pt x="6621" y="21360"/>
                    </a:lnTo>
                    <a:lnTo>
                      <a:pt x="6621" y="21600"/>
                    </a:lnTo>
                    <a:lnTo>
                      <a:pt x="12603" y="21600"/>
                    </a:lnTo>
                    <a:lnTo>
                      <a:pt x="12512" y="20681"/>
                    </a:lnTo>
                    <a:lnTo>
                      <a:pt x="12512" y="20360"/>
                    </a:lnTo>
                    <a:lnTo>
                      <a:pt x="14381" y="16090"/>
                    </a:lnTo>
                    <a:lnTo>
                      <a:pt x="17997" y="13063"/>
                    </a:lnTo>
                    <a:lnTo>
                      <a:pt x="19813" y="11274"/>
                    </a:lnTo>
                    <a:lnTo>
                      <a:pt x="21108" y="9269"/>
                    </a:lnTo>
                    <a:lnTo>
                      <a:pt x="21600" y="696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99" name="図形"/>
              <p:cNvSpPr/>
              <p:nvPr/>
            </p:nvSpPr>
            <p:spPr>
              <a:xfrm>
                <a:off x="1940686" y="1789352"/>
                <a:ext cx="891937" cy="887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542"/>
                    </a:moveTo>
                    <a:lnTo>
                      <a:pt x="20421" y="9243"/>
                    </a:lnTo>
                    <a:lnTo>
                      <a:pt x="19260" y="8878"/>
                    </a:lnTo>
                    <a:lnTo>
                      <a:pt x="18132" y="8452"/>
                    </a:lnTo>
                    <a:lnTo>
                      <a:pt x="17051" y="7970"/>
                    </a:lnTo>
                    <a:lnTo>
                      <a:pt x="16033" y="7439"/>
                    </a:lnTo>
                    <a:lnTo>
                      <a:pt x="15915" y="7368"/>
                    </a:lnTo>
                    <a:lnTo>
                      <a:pt x="15091" y="6864"/>
                    </a:lnTo>
                    <a:lnTo>
                      <a:pt x="21236" y="6864"/>
                    </a:lnTo>
                    <a:lnTo>
                      <a:pt x="21236" y="4645"/>
                    </a:lnTo>
                    <a:lnTo>
                      <a:pt x="12132" y="4645"/>
                    </a:lnTo>
                    <a:lnTo>
                      <a:pt x="12132" y="2860"/>
                    </a:lnTo>
                    <a:lnTo>
                      <a:pt x="13394" y="2731"/>
                    </a:lnTo>
                    <a:lnTo>
                      <a:pt x="14608" y="2588"/>
                    </a:lnTo>
                    <a:lnTo>
                      <a:pt x="15761" y="2430"/>
                    </a:lnTo>
                    <a:lnTo>
                      <a:pt x="16844" y="2255"/>
                    </a:lnTo>
                    <a:lnTo>
                      <a:pt x="17844" y="2059"/>
                    </a:lnTo>
                    <a:lnTo>
                      <a:pt x="17935" y="2082"/>
                    </a:lnTo>
                    <a:lnTo>
                      <a:pt x="18254" y="2082"/>
                    </a:lnTo>
                    <a:lnTo>
                      <a:pt x="18322" y="2059"/>
                    </a:lnTo>
                    <a:lnTo>
                      <a:pt x="18391" y="2037"/>
                    </a:lnTo>
                    <a:lnTo>
                      <a:pt x="18459" y="1968"/>
                    </a:lnTo>
                    <a:lnTo>
                      <a:pt x="16388" y="0"/>
                    </a:lnTo>
                    <a:lnTo>
                      <a:pt x="15518" y="176"/>
                    </a:lnTo>
                    <a:lnTo>
                      <a:pt x="14554" y="339"/>
                    </a:lnTo>
                    <a:lnTo>
                      <a:pt x="13508" y="489"/>
                    </a:lnTo>
                    <a:lnTo>
                      <a:pt x="12392" y="625"/>
                    </a:lnTo>
                    <a:lnTo>
                      <a:pt x="11217" y="749"/>
                    </a:lnTo>
                    <a:lnTo>
                      <a:pt x="9995" y="858"/>
                    </a:lnTo>
                    <a:lnTo>
                      <a:pt x="8737" y="954"/>
                    </a:lnTo>
                    <a:lnTo>
                      <a:pt x="7455" y="1037"/>
                    </a:lnTo>
                    <a:lnTo>
                      <a:pt x="6161" y="1107"/>
                    </a:lnTo>
                    <a:lnTo>
                      <a:pt x="4866" y="1163"/>
                    </a:lnTo>
                    <a:lnTo>
                      <a:pt x="2321" y="1236"/>
                    </a:lnTo>
                    <a:lnTo>
                      <a:pt x="2497" y="1703"/>
                    </a:lnTo>
                    <a:lnTo>
                      <a:pt x="2666" y="2260"/>
                    </a:lnTo>
                    <a:lnTo>
                      <a:pt x="2805" y="2825"/>
                    </a:lnTo>
                    <a:lnTo>
                      <a:pt x="2891" y="3318"/>
                    </a:lnTo>
                    <a:lnTo>
                      <a:pt x="5483" y="3265"/>
                    </a:lnTo>
                    <a:lnTo>
                      <a:pt x="6804" y="3217"/>
                    </a:lnTo>
                    <a:lnTo>
                      <a:pt x="8128" y="3151"/>
                    </a:lnTo>
                    <a:lnTo>
                      <a:pt x="9446" y="3066"/>
                    </a:lnTo>
                    <a:lnTo>
                      <a:pt x="9446" y="4645"/>
                    </a:lnTo>
                    <a:lnTo>
                      <a:pt x="455" y="4645"/>
                    </a:lnTo>
                    <a:lnTo>
                      <a:pt x="455" y="6864"/>
                    </a:lnTo>
                    <a:lnTo>
                      <a:pt x="6533" y="6864"/>
                    </a:lnTo>
                    <a:lnTo>
                      <a:pt x="5596" y="7483"/>
                    </a:lnTo>
                    <a:lnTo>
                      <a:pt x="4576" y="8054"/>
                    </a:lnTo>
                    <a:lnTo>
                      <a:pt x="3488" y="8572"/>
                    </a:lnTo>
                    <a:lnTo>
                      <a:pt x="2351" y="9031"/>
                    </a:lnTo>
                    <a:lnTo>
                      <a:pt x="1183" y="9424"/>
                    </a:lnTo>
                    <a:lnTo>
                      <a:pt x="0" y="9748"/>
                    </a:lnTo>
                    <a:lnTo>
                      <a:pt x="438" y="10205"/>
                    </a:lnTo>
                    <a:lnTo>
                      <a:pt x="888" y="10760"/>
                    </a:lnTo>
                    <a:lnTo>
                      <a:pt x="1306" y="11344"/>
                    </a:lnTo>
                    <a:lnTo>
                      <a:pt x="1639" y="11876"/>
                    </a:lnTo>
                    <a:lnTo>
                      <a:pt x="2881" y="11458"/>
                    </a:lnTo>
                    <a:lnTo>
                      <a:pt x="4102" y="10954"/>
                    </a:lnTo>
                    <a:lnTo>
                      <a:pt x="5290" y="10370"/>
                    </a:lnTo>
                    <a:lnTo>
                      <a:pt x="6430" y="9713"/>
                    </a:lnTo>
                    <a:lnTo>
                      <a:pt x="7512" y="8990"/>
                    </a:lnTo>
                    <a:lnTo>
                      <a:pt x="8521" y="8206"/>
                    </a:lnTo>
                    <a:lnTo>
                      <a:pt x="9446" y="7368"/>
                    </a:lnTo>
                    <a:lnTo>
                      <a:pt x="9446" y="10617"/>
                    </a:lnTo>
                    <a:lnTo>
                      <a:pt x="7921" y="10205"/>
                    </a:lnTo>
                    <a:lnTo>
                      <a:pt x="7571" y="10784"/>
                    </a:lnTo>
                    <a:lnTo>
                      <a:pt x="7202" y="11386"/>
                    </a:lnTo>
                    <a:lnTo>
                      <a:pt x="6820" y="12000"/>
                    </a:lnTo>
                    <a:lnTo>
                      <a:pt x="6418" y="12630"/>
                    </a:lnTo>
                    <a:lnTo>
                      <a:pt x="387" y="12630"/>
                    </a:lnTo>
                    <a:lnTo>
                      <a:pt x="387" y="14873"/>
                    </a:lnTo>
                    <a:lnTo>
                      <a:pt x="4939" y="14873"/>
                    </a:lnTo>
                    <a:lnTo>
                      <a:pt x="4480" y="15528"/>
                    </a:lnTo>
                    <a:lnTo>
                      <a:pt x="4029" y="16151"/>
                    </a:lnTo>
                    <a:lnTo>
                      <a:pt x="3595" y="16736"/>
                    </a:lnTo>
                    <a:lnTo>
                      <a:pt x="3187" y="17275"/>
                    </a:lnTo>
                    <a:lnTo>
                      <a:pt x="5827" y="18076"/>
                    </a:lnTo>
                    <a:lnTo>
                      <a:pt x="6077" y="17733"/>
                    </a:lnTo>
                    <a:lnTo>
                      <a:pt x="7121" y="17976"/>
                    </a:lnTo>
                    <a:lnTo>
                      <a:pt x="7636" y="18103"/>
                    </a:lnTo>
                    <a:lnTo>
                      <a:pt x="8148" y="18236"/>
                    </a:lnTo>
                    <a:lnTo>
                      <a:pt x="7117" y="18489"/>
                    </a:lnTo>
                    <a:lnTo>
                      <a:pt x="6001" y="18699"/>
                    </a:lnTo>
                    <a:lnTo>
                      <a:pt x="4802" y="18871"/>
                    </a:lnTo>
                    <a:lnTo>
                      <a:pt x="3520" y="19009"/>
                    </a:lnTo>
                    <a:lnTo>
                      <a:pt x="2155" y="19117"/>
                    </a:lnTo>
                    <a:lnTo>
                      <a:pt x="706" y="19197"/>
                    </a:lnTo>
                    <a:lnTo>
                      <a:pt x="1030" y="19721"/>
                    </a:lnTo>
                    <a:lnTo>
                      <a:pt x="1334" y="20330"/>
                    </a:lnTo>
                    <a:lnTo>
                      <a:pt x="1592" y="20973"/>
                    </a:lnTo>
                    <a:lnTo>
                      <a:pt x="1776" y="21600"/>
                    </a:lnTo>
                    <a:lnTo>
                      <a:pt x="3222" y="21460"/>
                    </a:lnTo>
                    <a:lnTo>
                      <a:pt x="4587" y="21299"/>
                    </a:lnTo>
                    <a:lnTo>
                      <a:pt x="5875" y="21112"/>
                    </a:lnTo>
                    <a:lnTo>
                      <a:pt x="7087" y="20898"/>
                    </a:lnTo>
                    <a:lnTo>
                      <a:pt x="8225" y="20652"/>
                    </a:lnTo>
                    <a:lnTo>
                      <a:pt x="9292" y="20371"/>
                    </a:lnTo>
                    <a:lnTo>
                      <a:pt x="10289" y="20052"/>
                    </a:lnTo>
                    <a:lnTo>
                      <a:pt x="11220" y="19693"/>
                    </a:lnTo>
                    <a:lnTo>
                      <a:pt x="12086" y="19289"/>
                    </a:lnTo>
                    <a:lnTo>
                      <a:pt x="13393" y="19679"/>
                    </a:lnTo>
                    <a:lnTo>
                      <a:pt x="14645" y="20070"/>
                    </a:lnTo>
                    <a:lnTo>
                      <a:pt x="15833" y="20459"/>
                    </a:lnTo>
                    <a:lnTo>
                      <a:pt x="16947" y="20842"/>
                    </a:lnTo>
                    <a:lnTo>
                      <a:pt x="17977" y="21215"/>
                    </a:lnTo>
                    <a:lnTo>
                      <a:pt x="18914" y="21577"/>
                    </a:lnTo>
                    <a:lnTo>
                      <a:pt x="20576" y="19312"/>
                    </a:lnTo>
                    <a:lnTo>
                      <a:pt x="19576" y="18961"/>
                    </a:lnTo>
                    <a:lnTo>
                      <a:pt x="18470" y="18597"/>
                    </a:lnTo>
                    <a:lnTo>
                      <a:pt x="17272" y="18223"/>
                    </a:lnTo>
                    <a:lnTo>
                      <a:pt x="15997" y="17842"/>
                    </a:lnTo>
                    <a:lnTo>
                      <a:pt x="15616" y="17733"/>
                    </a:lnTo>
                    <a:lnTo>
                      <a:pt x="14658" y="17458"/>
                    </a:lnTo>
                    <a:lnTo>
                      <a:pt x="15387" y="16657"/>
                    </a:lnTo>
                    <a:lnTo>
                      <a:pt x="16165" y="15598"/>
                    </a:lnTo>
                    <a:lnTo>
                      <a:pt x="16593" y="14873"/>
                    </a:lnTo>
                    <a:lnTo>
                      <a:pt x="21281" y="14873"/>
                    </a:lnTo>
                    <a:lnTo>
                      <a:pt x="21281" y="12630"/>
                    </a:lnTo>
                    <a:lnTo>
                      <a:pt x="13383" y="12630"/>
                    </a:lnTo>
                    <a:lnTo>
                      <a:pt x="13383" y="14873"/>
                    </a:lnTo>
                    <a:lnTo>
                      <a:pt x="13004" y="15380"/>
                    </a:lnTo>
                    <a:lnTo>
                      <a:pt x="12584" y="15842"/>
                    </a:lnTo>
                    <a:lnTo>
                      <a:pt x="12125" y="16266"/>
                    </a:lnTo>
                    <a:lnTo>
                      <a:pt x="11631" y="16657"/>
                    </a:lnTo>
                    <a:lnTo>
                      <a:pt x="9568" y="16160"/>
                    </a:lnTo>
                    <a:lnTo>
                      <a:pt x="7488" y="15696"/>
                    </a:lnTo>
                    <a:lnTo>
                      <a:pt x="8057" y="14873"/>
                    </a:lnTo>
                    <a:lnTo>
                      <a:pt x="13383" y="14873"/>
                    </a:lnTo>
                    <a:lnTo>
                      <a:pt x="13383" y="12630"/>
                    </a:lnTo>
                    <a:lnTo>
                      <a:pt x="9514" y="12630"/>
                    </a:lnTo>
                    <a:lnTo>
                      <a:pt x="9732" y="12288"/>
                    </a:lnTo>
                    <a:lnTo>
                      <a:pt x="9941" y="11950"/>
                    </a:lnTo>
                    <a:lnTo>
                      <a:pt x="10333" y="11303"/>
                    </a:lnTo>
                    <a:lnTo>
                      <a:pt x="10600" y="11299"/>
                    </a:lnTo>
                    <a:lnTo>
                      <a:pt x="10794" y="11252"/>
                    </a:lnTo>
                    <a:lnTo>
                      <a:pt x="10929" y="11162"/>
                    </a:lnTo>
                    <a:lnTo>
                      <a:pt x="11016" y="11029"/>
                    </a:lnTo>
                    <a:lnTo>
                      <a:pt x="10151" y="10800"/>
                    </a:lnTo>
                    <a:lnTo>
                      <a:pt x="12132" y="10800"/>
                    </a:lnTo>
                    <a:lnTo>
                      <a:pt x="12132" y="7414"/>
                    </a:lnTo>
                    <a:lnTo>
                      <a:pt x="13053" y="8232"/>
                    </a:lnTo>
                    <a:lnTo>
                      <a:pt x="14055" y="8996"/>
                    </a:lnTo>
                    <a:lnTo>
                      <a:pt x="15125" y="9700"/>
                    </a:lnTo>
                    <a:lnTo>
                      <a:pt x="16252" y="10337"/>
                    </a:lnTo>
                    <a:lnTo>
                      <a:pt x="17422" y="10901"/>
                    </a:lnTo>
                    <a:lnTo>
                      <a:pt x="18624" y="11386"/>
                    </a:lnTo>
                    <a:lnTo>
                      <a:pt x="19848" y="11784"/>
                    </a:lnTo>
                    <a:lnTo>
                      <a:pt x="20201" y="11228"/>
                    </a:lnTo>
                    <a:lnTo>
                      <a:pt x="20647" y="10611"/>
                    </a:lnTo>
                    <a:lnTo>
                      <a:pt x="21131" y="10021"/>
                    </a:lnTo>
                    <a:lnTo>
                      <a:pt x="21600" y="954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00" name="図形"/>
              <p:cNvSpPr/>
              <p:nvPr/>
            </p:nvSpPr>
            <p:spPr>
              <a:xfrm>
                <a:off x="1940686" y="608253"/>
                <a:ext cx="891937" cy="8872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542"/>
                    </a:moveTo>
                    <a:lnTo>
                      <a:pt x="20421" y="9243"/>
                    </a:lnTo>
                    <a:lnTo>
                      <a:pt x="19260" y="8878"/>
                    </a:lnTo>
                    <a:lnTo>
                      <a:pt x="18132" y="8452"/>
                    </a:lnTo>
                    <a:lnTo>
                      <a:pt x="17051" y="7971"/>
                    </a:lnTo>
                    <a:lnTo>
                      <a:pt x="16033" y="7440"/>
                    </a:lnTo>
                    <a:lnTo>
                      <a:pt x="15915" y="7368"/>
                    </a:lnTo>
                    <a:lnTo>
                      <a:pt x="15091" y="6865"/>
                    </a:lnTo>
                    <a:lnTo>
                      <a:pt x="21236" y="6865"/>
                    </a:lnTo>
                    <a:lnTo>
                      <a:pt x="21236" y="4645"/>
                    </a:lnTo>
                    <a:lnTo>
                      <a:pt x="12132" y="4645"/>
                    </a:lnTo>
                    <a:lnTo>
                      <a:pt x="12132" y="2860"/>
                    </a:lnTo>
                    <a:lnTo>
                      <a:pt x="13394" y="2731"/>
                    </a:lnTo>
                    <a:lnTo>
                      <a:pt x="14608" y="2589"/>
                    </a:lnTo>
                    <a:lnTo>
                      <a:pt x="15761" y="2431"/>
                    </a:lnTo>
                    <a:lnTo>
                      <a:pt x="16844" y="2255"/>
                    </a:lnTo>
                    <a:lnTo>
                      <a:pt x="17844" y="2059"/>
                    </a:lnTo>
                    <a:lnTo>
                      <a:pt x="17935" y="2082"/>
                    </a:lnTo>
                    <a:lnTo>
                      <a:pt x="18254" y="2082"/>
                    </a:lnTo>
                    <a:lnTo>
                      <a:pt x="18322" y="2059"/>
                    </a:lnTo>
                    <a:lnTo>
                      <a:pt x="18391" y="2037"/>
                    </a:lnTo>
                    <a:lnTo>
                      <a:pt x="18459" y="1968"/>
                    </a:lnTo>
                    <a:lnTo>
                      <a:pt x="16388" y="0"/>
                    </a:lnTo>
                    <a:lnTo>
                      <a:pt x="15518" y="177"/>
                    </a:lnTo>
                    <a:lnTo>
                      <a:pt x="14554" y="339"/>
                    </a:lnTo>
                    <a:lnTo>
                      <a:pt x="13508" y="489"/>
                    </a:lnTo>
                    <a:lnTo>
                      <a:pt x="12392" y="626"/>
                    </a:lnTo>
                    <a:lnTo>
                      <a:pt x="11217" y="749"/>
                    </a:lnTo>
                    <a:lnTo>
                      <a:pt x="9995" y="858"/>
                    </a:lnTo>
                    <a:lnTo>
                      <a:pt x="8737" y="955"/>
                    </a:lnTo>
                    <a:lnTo>
                      <a:pt x="7455" y="1038"/>
                    </a:lnTo>
                    <a:lnTo>
                      <a:pt x="6161" y="1107"/>
                    </a:lnTo>
                    <a:lnTo>
                      <a:pt x="4866" y="1163"/>
                    </a:lnTo>
                    <a:lnTo>
                      <a:pt x="2321" y="1236"/>
                    </a:lnTo>
                    <a:lnTo>
                      <a:pt x="2497" y="1703"/>
                    </a:lnTo>
                    <a:lnTo>
                      <a:pt x="2666" y="2260"/>
                    </a:lnTo>
                    <a:lnTo>
                      <a:pt x="2805" y="2825"/>
                    </a:lnTo>
                    <a:lnTo>
                      <a:pt x="2891" y="3318"/>
                    </a:lnTo>
                    <a:lnTo>
                      <a:pt x="5483" y="3266"/>
                    </a:lnTo>
                    <a:lnTo>
                      <a:pt x="6804" y="3217"/>
                    </a:lnTo>
                    <a:lnTo>
                      <a:pt x="8128" y="3152"/>
                    </a:lnTo>
                    <a:lnTo>
                      <a:pt x="9446" y="3066"/>
                    </a:lnTo>
                    <a:lnTo>
                      <a:pt x="9446" y="4645"/>
                    </a:lnTo>
                    <a:lnTo>
                      <a:pt x="455" y="4645"/>
                    </a:lnTo>
                    <a:lnTo>
                      <a:pt x="455" y="6865"/>
                    </a:lnTo>
                    <a:lnTo>
                      <a:pt x="6533" y="6865"/>
                    </a:lnTo>
                    <a:lnTo>
                      <a:pt x="5596" y="7484"/>
                    </a:lnTo>
                    <a:lnTo>
                      <a:pt x="4576" y="8055"/>
                    </a:lnTo>
                    <a:lnTo>
                      <a:pt x="3488" y="8572"/>
                    </a:lnTo>
                    <a:lnTo>
                      <a:pt x="2351" y="9031"/>
                    </a:lnTo>
                    <a:lnTo>
                      <a:pt x="1183" y="9425"/>
                    </a:lnTo>
                    <a:lnTo>
                      <a:pt x="0" y="9748"/>
                    </a:lnTo>
                    <a:lnTo>
                      <a:pt x="438" y="10205"/>
                    </a:lnTo>
                    <a:lnTo>
                      <a:pt x="888" y="10760"/>
                    </a:lnTo>
                    <a:lnTo>
                      <a:pt x="1306" y="11344"/>
                    </a:lnTo>
                    <a:lnTo>
                      <a:pt x="1639" y="11876"/>
                    </a:lnTo>
                    <a:lnTo>
                      <a:pt x="2881" y="11458"/>
                    </a:lnTo>
                    <a:lnTo>
                      <a:pt x="4102" y="10954"/>
                    </a:lnTo>
                    <a:lnTo>
                      <a:pt x="5290" y="10370"/>
                    </a:lnTo>
                    <a:lnTo>
                      <a:pt x="6430" y="9714"/>
                    </a:lnTo>
                    <a:lnTo>
                      <a:pt x="7512" y="8990"/>
                    </a:lnTo>
                    <a:lnTo>
                      <a:pt x="8521" y="8206"/>
                    </a:lnTo>
                    <a:lnTo>
                      <a:pt x="9446" y="7368"/>
                    </a:lnTo>
                    <a:lnTo>
                      <a:pt x="9446" y="10617"/>
                    </a:lnTo>
                    <a:lnTo>
                      <a:pt x="7921" y="10205"/>
                    </a:lnTo>
                    <a:lnTo>
                      <a:pt x="7571" y="10784"/>
                    </a:lnTo>
                    <a:lnTo>
                      <a:pt x="7202" y="11386"/>
                    </a:lnTo>
                    <a:lnTo>
                      <a:pt x="6820" y="12001"/>
                    </a:lnTo>
                    <a:lnTo>
                      <a:pt x="6418" y="12631"/>
                    </a:lnTo>
                    <a:lnTo>
                      <a:pt x="387" y="12631"/>
                    </a:lnTo>
                    <a:lnTo>
                      <a:pt x="387" y="14873"/>
                    </a:lnTo>
                    <a:lnTo>
                      <a:pt x="4939" y="14873"/>
                    </a:lnTo>
                    <a:lnTo>
                      <a:pt x="4480" y="15529"/>
                    </a:lnTo>
                    <a:lnTo>
                      <a:pt x="4029" y="16152"/>
                    </a:lnTo>
                    <a:lnTo>
                      <a:pt x="3595" y="16736"/>
                    </a:lnTo>
                    <a:lnTo>
                      <a:pt x="3187" y="17275"/>
                    </a:lnTo>
                    <a:lnTo>
                      <a:pt x="5827" y="18077"/>
                    </a:lnTo>
                    <a:lnTo>
                      <a:pt x="6077" y="17733"/>
                    </a:lnTo>
                    <a:lnTo>
                      <a:pt x="7121" y="17976"/>
                    </a:lnTo>
                    <a:lnTo>
                      <a:pt x="7636" y="18103"/>
                    </a:lnTo>
                    <a:lnTo>
                      <a:pt x="8148" y="18237"/>
                    </a:lnTo>
                    <a:lnTo>
                      <a:pt x="7117" y="18489"/>
                    </a:lnTo>
                    <a:lnTo>
                      <a:pt x="6001" y="18700"/>
                    </a:lnTo>
                    <a:lnTo>
                      <a:pt x="4802" y="18872"/>
                    </a:lnTo>
                    <a:lnTo>
                      <a:pt x="3520" y="19010"/>
                    </a:lnTo>
                    <a:lnTo>
                      <a:pt x="2155" y="19117"/>
                    </a:lnTo>
                    <a:lnTo>
                      <a:pt x="706" y="19198"/>
                    </a:lnTo>
                    <a:lnTo>
                      <a:pt x="1030" y="19721"/>
                    </a:lnTo>
                    <a:lnTo>
                      <a:pt x="1334" y="20330"/>
                    </a:lnTo>
                    <a:lnTo>
                      <a:pt x="1592" y="20974"/>
                    </a:lnTo>
                    <a:lnTo>
                      <a:pt x="1776" y="21600"/>
                    </a:lnTo>
                    <a:lnTo>
                      <a:pt x="3222" y="21461"/>
                    </a:lnTo>
                    <a:lnTo>
                      <a:pt x="4587" y="21299"/>
                    </a:lnTo>
                    <a:lnTo>
                      <a:pt x="5875" y="21113"/>
                    </a:lnTo>
                    <a:lnTo>
                      <a:pt x="7087" y="20898"/>
                    </a:lnTo>
                    <a:lnTo>
                      <a:pt x="8225" y="20652"/>
                    </a:lnTo>
                    <a:lnTo>
                      <a:pt x="9292" y="20371"/>
                    </a:lnTo>
                    <a:lnTo>
                      <a:pt x="10289" y="20053"/>
                    </a:lnTo>
                    <a:lnTo>
                      <a:pt x="11220" y="19693"/>
                    </a:lnTo>
                    <a:lnTo>
                      <a:pt x="12086" y="19289"/>
                    </a:lnTo>
                    <a:lnTo>
                      <a:pt x="13393" y="19680"/>
                    </a:lnTo>
                    <a:lnTo>
                      <a:pt x="14645" y="20070"/>
                    </a:lnTo>
                    <a:lnTo>
                      <a:pt x="15833" y="20459"/>
                    </a:lnTo>
                    <a:lnTo>
                      <a:pt x="16947" y="20842"/>
                    </a:lnTo>
                    <a:lnTo>
                      <a:pt x="17977" y="21216"/>
                    </a:lnTo>
                    <a:lnTo>
                      <a:pt x="18914" y="21577"/>
                    </a:lnTo>
                    <a:lnTo>
                      <a:pt x="20576" y="19312"/>
                    </a:lnTo>
                    <a:lnTo>
                      <a:pt x="19576" y="18961"/>
                    </a:lnTo>
                    <a:lnTo>
                      <a:pt x="18470" y="18597"/>
                    </a:lnTo>
                    <a:lnTo>
                      <a:pt x="17272" y="18223"/>
                    </a:lnTo>
                    <a:lnTo>
                      <a:pt x="15997" y="17843"/>
                    </a:lnTo>
                    <a:lnTo>
                      <a:pt x="14658" y="17459"/>
                    </a:lnTo>
                    <a:lnTo>
                      <a:pt x="15200" y="16887"/>
                    </a:lnTo>
                    <a:lnTo>
                      <a:pt x="15387" y="16658"/>
                    </a:lnTo>
                    <a:lnTo>
                      <a:pt x="15704" y="16266"/>
                    </a:lnTo>
                    <a:lnTo>
                      <a:pt x="16165" y="15599"/>
                    </a:lnTo>
                    <a:lnTo>
                      <a:pt x="16593" y="14873"/>
                    </a:lnTo>
                    <a:lnTo>
                      <a:pt x="21281" y="14873"/>
                    </a:lnTo>
                    <a:lnTo>
                      <a:pt x="21281" y="12631"/>
                    </a:lnTo>
                    <a:lnTo>
                      <a:pt x="13383" y="12631"/>
                    </a:lnTo>
                    <a:lnTo>
                      <a:pt x="13383" y="14873"/>
                    </a:lnTo>
                    <a:lnTo>
                      <a:pt x="13004" y="15380"/>
                    </a:lnTo>
                    <a:lnTo>
                      <a:pt x="12584" y="15843"/>
                    </a:lnTo>
                    <a:lnTo>
                      <a:pt x="12125" y="16266"/>
                    </a:lnTo>
                    <a:lnTo>
                      <a:pt x="11631" y="16658"/>
                    </a:lnTo>
                    <a:lnTo>
                      <a:pt x="9568" y="16160"/>
                    </a:lnTo>
                    <a:lnTo>
                      <a:pt x="7488" y="15697"/>
                    </a:lnTo>
                    <a:lnTo>
                      <a:pt x="8057" y="14873"/>
                    </a:lnTo>
                    <a:lnTo>
                      <a:pt x="13383" y="14873"/>
                    </a:lnTo>
                    <a:lnTo>
                      <a:pt x="13383" y="12631"/>
                    </a:lnTo>
                    <a:lnTo>
                      <a:pt x="9514" y="12631"/>
                    </a:lnTo>
                    <a:lnTo>
                      <a:pt x="9732" y="12288"/>
                    </a:lnTo>
                    <a:lnTo>
                      <a:pt x="9941" y="11950"/>
                    </a:lnTo>
                    <a:lnTo>
                      <a:pt x="10333" y="11304"/>
                    </a:lnTo>
                    <a:lnTo>
                      <a:pt x="10600" y="11299"/>
                    </a:lnTo>
                    <a:lnTo>
                      <a:pt x="10794" y="11252"/>
                    </a:lnTo>
                    <a:lnTo>
                      <a:pt x="10929" y="11162"/>
                    </a:lnTo>
                    <a:lnTo>
                      <a:pt x="11016" y="11029"/>
                    </a:lnTo>
                    <a:lnTo>
                      <a:pt x="10151" y="10800"/>
                    </a:lnTo>
                    <a:lnTo>
                      <a:pt x="12132" y="10800"/>
                    </a:lnTo>
                    <a:lnTo>
                      <a:pt x="12132" y="7414"/>
                    </a:lnTo>
                    <a:lnTo>
                      <a:pt x="13053" y="8232"/>
                    </a:lnTo>
                    <a:lnTo>
                      <a:pt x="14055" y="8997"/>
                    </a:lnTo>
                    <a:lnTo>
                      <a:pt x="15125" y="9701"/>
                    </a:lnTo>
                    <a:lnTo>
                      <a:pt x="16252" y="10338"/>
                    </a:lnTo>
                    <a:lnTo>
                      <a:pt x="17422" y="10902"/>
                    </a:lnTo>
                    <a:lnTo>
                      <a:pt x="18624" y="11386"/>
                    </a:lnTo>
                    <a:lnTo>
                      <a:pt x="19848" y="11784"/>
                    </a:lnTo>
                    <a:lnTo>
                      <a:pt x="20201" y="11228"/>
                    </a:lnTo>
                    <a:lnTo>
                      <a:pt x="20647" y="10612"/>
                    </a:lnTo>
                    <a:lnTo>
                      <a:pt x="21131" y="10021"/>
                    </a:lnTo>
                    <a:lnTo>
                      <a:pt x="21600" y="9542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01" name="図形"/>
              <p:cNvSpPr/>
              <p:nvPr/>
            </p:nvSpPr>
            <p:spPr>
              <a:xfrm>
                <a:off x="3015832" y="1818487"/>
                <a:ext cx="580836" cy="2377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127" y="0"/>
                    </a:lnTo>
                    <a:lnTo>
                      <a:pt x="17127" y="13575"/>
                    </a:lnTo>
                    <a:lnTo>
                      <a:pt x="4229" y="13575"/>
                    </a:lnTo>
                    <a:lnTo>
                      <a:pt x="4229" y="8026"/>
                    </a:lnTo>
                    <a:lnTo>
                      <a:pt x="17127" y="8026"/>
                    </a:lnTo>
                    <a:lnTo>
                      <a:pt x="1712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02" name="図形"/>
              <p:cNvSpPr/>
              <p:nvPr/>
            </p:nvSpPr>
            <p:spPr>
              <a:xfrm>
                <a:off x="3015832" y="637399"/>
                <a:ext cx="580836" cy="2377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127" y="0"/>
                    </a:lnTo>
                    <a:lnTo>
                      <a:pt x="17127" y="13574"/>
                    </a:lnTo>
                    <a:lnTo>
                      <a:pt x="4229" y="13574"/>
                    </a:lnTo>
                    <a:lnTo>
                      <a:pt x="4229" y="8025"/>
                    </a:lnTo>
                    <a:lnTo>
                      <a:pt x="17127" y="8025"/>
                    </a:lnTo>
                    <a:lnTo>
                      <a:pt x="1712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03" name="図形"/>
              <p:cNvSpPr/>
              <p:nvPr/>
            </p:nvSpPr>
            <p:spPr>
              <a:xfrm>
                <a:off x="2864511" y="2091055"/>
                <a:ext cx="889116" cy="586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658"/>
                    </a:moveTo>
                    <a:lnTo>
                      <a:pt x="20558" y="18061"/>
                    </a:lnTo>
                    <a:lnTo>
                      <a:pt x="19382" y="17413"/>
                    </a:lnTo>
                    <a:lnTo>
                      <a:pt x="18116" y="16744"/>
                    </a:lnTo>
                    <a:lnTo>
                      <a:pt x="16808" y="16087"/>
                    </a:lnTo>
                    <a:lnTo>
                      <a:pt x="15504" y="15473"/>
                    </a:lnTo>
                    <a:lnTo>
                      <a:pt x="19134" y="15473"/>
                    </a:lnTo>
                    <a:lnTo>
                      <a:pt x="19134" y="0"/>
                    </a:lnTo>
                    <a:lnTo>
                      <a:pt x="16280" y="0"/>
                    </a:lnTo>
                    <a:lnTo>
                      <a:pt x="16280" y="12635"/>
                    </a:lnTo>
                    <a:lnTo>
                      <a:pt x="5115" y="12635"/>
                    </a:lnTo>
                    <a:lnTo>
                      <a:pt x="5115" y="11112"/>
                    </a:lnTo>
                    <a:lnTo>
                      <a:pt x="16280" y="11112"/>
                    </a:lnTo>
                    <a:lnTo>
                      <a:pt x="16280" y="8446"/>
                    </a:lnTo>
                    <a:lnTo>
                      <a:pt x="5115" y="8446"/>
                    </a:lnTo>
                    <a:lnTo>
                      <a:pt x="5115" y="6957"/>
                    </a:lnTo>
                    <a:lnTo>
                      <a:pt x="16280" y="6957"/>
                    </a:lnTo>
                    <a:lnTo>
                      <a:pt x="16280" y="4327"/>
                    </a:lnTo>
                    <a:lnTo>
                      <a:pt x="5115" y="4327"/>
                    </a:lnTo>
                    <a:lnTo>
                      <a:pt x="5115" y="2838"/>
                    </a:lnTo>
                    <a:lnTo>
                      <a:pt x="16280" y="2838"/>
                    </a:lnTo>
                    <a:lnTo>
                      <a:pt x="16280" y="0"/>
                    </a:lnTo>
                    <a:lnTo>
                      <a:pt x="2374" y="0"/>
                    </a:lnTo>
                    <a:lnTo>
                      <a:pt x="2374" y="15473"/>
                    </a:lnTo>
                    <a:lnTo>
                      <a:pt x="5891" y="15473"/>
                    </a:lnTo>
                    <a:lnTo>
                      <a:pt x="4873" y="16182"/>
                    </a:lnTo>
                    <a:lnTo>
                      <a:pt x="3718" y="16875"/>
                    </a:lnTo>
                    <a:lnTo>
                      <a:pt x="2484" y="17517"/>
                    </a:lnTo>
                    <a:lnTo>
                      <a:pt x="1226" y="18076"/>
                    </a:lnTo>
                    <a:lnTo>
                      <a:pt x="0" y="18519"/>
                    </a:lnTo>
                    <a:lnTo>
                      <a:pt x="533" y="19204"/>
                    </a:lnTo>
                    <a:lnTo>
                      <a:pt x="1099" y="19999"/>
                    </a:lnTo>
                    <a:lnTo>
                      <a:pt x="1634" y="20808"/>
                    </a:lnTo>
                    <a:lnTo>
                      <a:pt x="2078" y="21531"/>
                    </a:lnTo>
                    <a:lnTo>
                      <a:pt x="3274" y="21047"/>
                    </a:lnTo>
                    <a:lnTo>
                      <a:pt x="4519" y="20447"/>
                    </a:lnTo>
                    <a:lnTo>
                      <a:pt x="5754" y="19766"/>
                    </a:lnTo>
                    <a:lnTo>
                      <a:pt x="6920" y="19039"/>
                    </a:lnTo>
                    <a:lnTo>
                      <a:pt x="7959" y="18300"/>
                    </a:lnTo>
                    <a:lnTo>
                      <a:pt x="8814" y="17585"/>
                    </a:lnTo>
                    <a:lnTo>
                      <a:pt x="9019" y="17550"/>
                    </a:lnTo>
                    <a:lnTo>
                      <a:pt x="9179" y="17481"/>
                    </a:lnTo>
                    <a:lnTo>
                      <a:pt x="9270" y="17343"/>
                    </a:lnTo>
                    <a:lnTo>
                      <a:pt x="7444" y="15473"/>
                    </a:lnTo>
                    <a:lnTo>
                      <a:pt x="13677" y="15473"/>
                    </a:lnTo>
                    <a:lnTo>
                      <a:pt x="11759" y="17550"/>
                    </a:lnTo>
                    <a:lnTo>
                      <a:pt x="13041" y="18136"/>
                    </a:lnTo>
                    <a:lnTo>
                      <a:pt x="14383" y="18801"/>
                    </a:lnTo>
                    <a:lnTo>
                      <a:pt x="15726" y="19511"/>
                    </a:lnTo>
                    <a:lnTo>
                      <a:pt x="17012" y="20235"/>
                    </a:lnTo>
                    <a:lnTo>
                      <a:pt x="18183" y="20942"/>
                    </a:lnTo>
                    <a:lnTo>
                      <a:pt x="19180" y="21600"/>
                    </a:lnTo>
                    <a:lnTo>
                      <a:pt x="21600" y="1865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04" name="図形"/>
              <p:cNvSpPr/>
              <p:nvPr/>
            </p:nvSpPr>
            <p:spPr>
              <a:xfrm>
                <a:off x="2864511" y="909955"/>
                <a:ext cx="889116" cy="586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658"/>
                    </a:moveTo>
                    <a:lnTo>
                      <a:pt x="20558" y="18061"/>
                    </a:lnTo>
                    <a:lnTo>
                      <a:pt x="19382" y="17412"/>
                    </a:lnTo>
                    <a:lnTo>
                      <a:pt x="18116" y="16744"/>
                    </a:lnTo>
                    <a:lnTo>
                      <a:pt x="16808" y="16087"/>
                    </a:lnTo>
                    <a:lnTo>
                      <a:pt x="15504" y="15473"/>
                    </a:lnTo>
                    <a:lnTo>
                      <a:pt x="19134" y="15473"/>
                    </a:lnTo>
                    <a:lnTo>
                      <a:pt x="19134" y="0"/>
                    </a:lnTo>
                    <a:lnTo>
                      <a:pt x="16280" y="0"/>
                    </a:lnTo>
                    <a:lnTo>
                      <a:pt x="16280" y="12635"/>
                    </a:lnTo>
                    <a:lnTo>
                      <a:pt x="5115" y="12635"/>
                    </a:lnTo>
                    <a:lnTo>
                      <a:pt x="5115" y="11112"/>
                    </a:lnTo>
                    <a:lnTo>
                      <a:pt x="16280" y="11112"/>
                    </a:lnTo>
                    <a:lnTo>
                      <a:pt x="16280" y="8446"/>
                    </a:lnTo>
                    <a:lnTo>
                      <a:pt x="5115" y="8446"/>
                    </a:lnTo>
                    <a:lnTo>
                      <a:pt x="5115" y="6958"/>
                    </a:lnTo>
                    <a:lnTo>
                      <a:pt x="16280" y="6958"/>
                    </a:lnTo>
                    <a:lnTo>
                      <a:pt x="16280" y="4327"/>
                    </a:lnTo>
                    <a:lnTo>
                      <a:pt x="5115" y="4327"/>
                    </a:lnTo>
                    <a:lnTo>
                      <a:pt x="5115" y="2839"/>
                    </a:lnTo>
                    <a:lnTo>
                      <a:pt x="16280" y="2839"/>
                    </a:lnTo>
                    <a:lnTo>
                      <a:pt x="16280" y="0"/>
                    </a:lnTo>
                    <a:lnTo>
                      <a:pt x="2374" y="0"/>
                    </a:lnTo>
                    <a:lnTo>
                      <a:pt x="2374" y="15473"/>
                    </a:lnTo>
                    <a:lnTo>
                      <a:pt x="5891" y="15473"/>
                    </a:lnTo>
                    <a:lnTo>
                      <a:pt x="4873" y="16182"/>
                    </a:lnTo>
                    <a:lnTo>
                      <a:pt x="3718" y="16874"/>
                    </a:lnTo>
                    <a:lnTo>
                      <a:pt x="2484" y="17517"/>
                    </a:lnTo>
                    <a:lnTo>
                      <a:pt x="1226" y="18076"/>
                    </a:lnTo>
                    <a:lnTo>
                      <a:pt x="0" y="18519"/>
                    </a:lnTo>
                    <a:lnTo>
                      <a:pt x="533" y="19204"/>
                    </a:lnTo>
                    <a:lnTo>
                      <a:pt x="1099" y="19999"/>
                    </a:lnTo>
                    <a:lnTo>
                      <a:pt x="1634" y="20807"/>
                    </a:lnTo>
                    <a:lnTo>
                      <a:pt x="2078" y="21531"/>
                    </a:lnTo>
                    <a:lnTo>
                      <a:pt x="3274" y="21046"/>
                    </a:lnTo>
                    <a:lnTo>
                      <a:pt x="4519" y="20447"/>
                    </a:lnTo>
                    <a:lnTo>
                      <a:pt x="5754" y="19765"/>
                    </a:lnTo>
                    <a:lnTo>
                      <a:pt x="6920" y="19039"/>
                    </a:lnTo>
                    <a:lnTo>
                      <a:pt x="7959" y="18301"/>
                    </a:lnTo>
                    <a:lnTo>
                      <a:pt x="8814" y="17585"/>
                    </a:lnTo>
                    <a:lnTo>
                      <a:pt x="9019" y="17550"/>
                    </a:lnTo>
                    <a:lnTo>
                      <a:pt x="9179" y="17481"/>
                    </a:lnTo>
                    <a:lnTo>
                      <a:pt x="9270" y="17343"/>
                    </a:lnTo>
                    <a:lnTo>
                      <a:pt x="7444" y="15473"/>
                    </a:lnTo>
                    <a:lnTo>
                      <a:pt x="13677" y="15473"/>
                    </a:lnTo>
                    <a:lnTo>
                      <a:pt x="11759" y="17550"/>
                    </a:lnTo>
                    <a:lnTo>
                      <a:pt x="13041" y="18136"/>
                    </a:lnTo>
                    <a:lnTo>
                      <a:pt x="14383" y="18801"/>
                    </a:lnTo>
                    <a:lnTo>
                      <a:pt x="15726" y="19511"/>
                    </a:lnTo>
                    <a:lnTo>
                      <a:pt x="17012" y="20235"/>
                    </a:lnTo>
                    <a:lnTo>
                      <a:pt x="18183" y="20942"/>
                    </a:lnTo>
                    <a:lnTo>
                      <a:pt x="19180" y="21600"/>
                    </a:lnTo>
                    <a:lnTo>
                      <a:pt x="21600" y="1865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05" name="四角形"/>
              <p:cNvSpPr/>
              <p:nvPr/>
            </p:nvSpPr>
            <p:spPr>
              <a:xfrm>
                <a:off x="256590" y="1093228"/>
                <a:ext cx="513159" cy="6954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pic>
          <p:nvPicPr>
            <p:cNvPr id="107" name="object 10" descr="object 10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6335" y="8430491"/>
              <a:ext cx="421850" cy="20639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8" name="object 11"/>
            <p:cNvSpPr/>
            <p:nvPr/>
          </p:nvSpPr>
          <p:spPr>
            <a:xfrm>
              <a:off x="1059801" y="8503035"/>
              <a:ext cx="60455" cy="6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6608" y="852"/>
                  </a:lnTo>
                  <a:lnTo>
                    <a:pt x="3174" y="3171"/>
                  </a:lnTo>
                  <a:lnTo>
                    <a:pt x="853" y="6606"/>
                  </a:lnTo>
                  <a:lnTo>
                    <a:pt x="0" y="10802"/>
                  </a:lnTo>
                  <a:lnTo>
                    <a:pt x="853" y="14996"/>
                  </a:lnTo>
                  <a:lnTo>
                    <a:pt x="3174" y="18429"/>
                  </a:lnTo>
                  <a:lnTo>
                    <a:pt x="6608" y="20748"/>
                  </a:lnTo>
                  <a:lnTo>
                    <a:pt x="10800" y="21600"/>
                  </a:lnTo>
                  <a:lnTo>
                    <a:pt x="14993" y="20748"/>
                  </a:lnTo>
                  <a:lnTo>
                    <a:pt x="18427" y="18429"/>
                  </a:lnTo>
                  <a:lnTo>
                    <a:pt x="20747" y="14996"/>
                  </a:lnTo>
                  <a:lnTo>
                    <a:pt x="21600" y="10802"/>
                  </a:lnTo>
                  <a:lnTo>
                    <a:pt x="20769" y="6673"/>
                  </a:lnTo>
                  <a:lnTo>
                    <a:pt x="18485" y="3231"/>
                  </a:lnTo>
                  <a:lnTo>
                    <a:pt x="15058" y="874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09" name="object 12" descr="object 12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95170" y="8428131"/>
              <a:ext cx="2354815" cy="20896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2" name="object 13"/>
            <p:cNvGrpSpPr/>
            <p:nvPr/>
          </p:nvGrpSpPr>
          <p:grpSpPr>
            <a:xfrm>
              <a:off x="3647140" y="8448207"/>
              <a:ext cx="48364" cy="169675"/>
              <a:chOff x="0" y="0"/>
              <a:chExt cx="48363" cy="169674"/>
            </a:xfrm>
          </p:grpSpPr>
          <p:sp>
            <p:nvSpPr>
              <p:cNvPr id="110" name="図形"/>
              <p:cNvSpPr/>
              <p:nvPr/>
            </p:nvSpPr>
            <p:spPr>
              <a:xfrm>
                <a:off x="3238" y="0"/>
                <a:ext cx="43195" cy="107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3246" y="21600"/>
                    </a:lnTo>
                    <a:lnTo>
                      <a:pt x="1846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11" name="図形"/>
              <p:cNvSpPr/>
              <p:nvPr/>
            </p:nvSpPr>
            <p:spPr>
              <a:xfrm>
                <a:off x="-1" y="121323"/>
                <a:ext cx="48365" cy="483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6" y="0"/>
                    </a:moveTo>
                    <a:lnTo>
                      <a:pt x="6595" y="846"/>
                    </a:lnTo>
                    <a:lnTo>
                      <a:pt x="3161" y="3156"/>
                    </a:lnTo>
                    <a:lnTo>
                      <a:pt x="847" y="6587"/>
                    </a:lnTo>
                    <a:lnTo>
                      <a:pt x="0" y="10797"/>
                    </a:lnTo>
                    <a:lnTo>
                      <a:pt x="820" y="14929"/>
                    </a:lnTo>
                    <a:lnTo>
                      <a:pt x="3089" y="18371"/>
                    </a:lnTo>
                    <a:lnTo>
                      <a:pt x="6513" y="20727"/>
                    </a:lnTo>
                    <a:lnTo>
                      <a:pt x="10806" y="21600"/>
                    </a:lnTo>
                    <a:lnTo>
                      <a:pt x="15012" y="20754"/>
                    </a:lnTo>
                    <a:lnTo>
                      <a:pt x="18443" y="18444"/>
                    </a:lnTo>
                    <a:lnTo>
                      <a:pt x="20753" y="15010"/>
                    </a:lnTo>
                    <a:lnTo>
                      <a:pt x="21600" y="10797"/>
                    </a:lnTo>
                    <a:lnTo>
                      <a:pt x="20753" y="6587"/>
                    </a:lnTo>
                    <a:lnTo>
                      <a:pt x="18443" y="3156"/>
                    </a:lnTo>
                    <a:lnTo>
                      <a:pt x="15012" y="846"/>
                    </a:lnTo>
                    <a:lnTo>
                      <a:pt x="10806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sp>
          <p:nvSpPr>
            <p:cNvPr id="113" name="object 14"/>
            <p:cNvSpPr/>
            <p:nvPr/>
          </p:nvSpPr>
          <p:spPr>
            <a:xfrm>
              <a:off x="7109293" y="10241299"/>
              <a:ext cx="450712" cy="450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D1D3D4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4" name="object 15"/>
            <p:cNvSpPr/>
            <p:nvPr/>
          </p:nvSpPr>
          <p:spPr>
            <a:xfrm>
              <a:off x="6895089" y="10331409"/>
              <a:ext cx="98961" cy="168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10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B2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15" name="object 16" descr="object 16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9274" y="8906872"/>
              <a:ext cx="2758251" cy="1313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6" name="object 17" descr="object 17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9832" y="9185987"/>
              <a:ext cx="1510445" cy="1313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7" name="object 18" descr="object 18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33333" y="9186139"/>
              <a:ext cx="2867075" cy="1314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8" name="object 19" descr="object 19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9551" y="9464691"/>
              <a:ext cx="1402326" cy="1323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9" name="object 20"/>
            <p:cNvSpPr/>
            <p:nvPr/>
          </p:nvSpPr>
          <p:spPr>
            <a:xfrm>
              <a:off x="2023816" y="9515972"/>
              <a:ext cx="29759" cy="29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834" y="0"/>
                  </a:moveTo>
                  <a:lnTo>
                    <a:pt x="4867" y="0"/>
                  </a:lnTo>
                  <a:lnTo>
                    <a:pt x="0" y="4858"/>
                  </a:lnTo>
                  <a:lnTo>
                    <a:pt x="0" y="16723"/>
                  </a:lnTo>
                  <a:lnTo>
                    <a:pt x="4867" y="21600"/>
                  </a:lnTo>
                  <a:lnTo>
                    <a:pt x="16732" y="21600"/>
                  </a:lnTo>
                  <a:lnTo>
                    <a:pt x="21600" y="16723"/>
                  </a:lnTo>
                  <a:lnTo>
                    <a:pt x="21600" y="4766"/>
                  </a:lnTo>
                  <a:lnTo>
                    <a:pt x="16834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20" name="object 21" descr="object 21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28304" y="9464691"/>
              <a:ext cx="3507865" cy="1437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1" name="object 22" descr="object 22"/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0391" y="9744506"/>
              <a:ext cx="2124156" cy="1316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2" name="object 23"/>
            <p:cNvSpPr/>
            <p:nvPr/>
          </p:nvSpPr>
          <p:spPr>
            <a:xfrm>
              <a:off x="2734894" y="9795372"/>
              <a:ext cx="29759" cy="29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834" y="0"/>
                  </a:moveTo>
                  <a:lnTo>
                    <a:pt x="4867" y="0"/>
                  </a:lnTo>
                  <a:lnTo>
                    <a:pt x="0" y="4858"/>
                  </a:lnTo>
                  <a:lnTo>
                    <a:pt x="0" y="16723"/>
                  </a:lnTo>
                  <a:lnTo>
                    <a:pt x="4867" y="21600"/>
                  </a:lnTo>
                  <a:lnTo>
                    <a:pt x="16732" y="21600"/>
                  </a:lnTo>
                  <a:lnTo>
                    <a:pt x="21600" y="16723"/>
                  </a:lnTo>
                  <a:lnTo>
                    <a:pt x="21600" y="4766"/>
                  </a:lnTo>
                  <a:lnTo>
                    <a:pt x="16834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23" name="object 24" descr="object 24"/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39377" y="9745351"/>
              <a:ext cx="1321852" cy="13106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4" name="object 25" descr="object 25"/>
            <p:cNvPicPr>
              <a:picLocks noChangeAspect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63900" y="9743110"/>
              <a:ext cx="1317228" cy="133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5" name="object 26" descr="object 26"/>
            <p:cNvPicPr>
              <a:picLocks noChangeAspect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0391" y="10023491"/>
              <a:ext cx="3941099" cy="1323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object 2"/>
          <p:cNvGrpSpPr/>
          <p:nvPr/>
        </p:nvGrpSpPr>
        <p:grpSpPr>
          <a:xfrm>
            <a:off x="0" y="-4"/>
            <a:ext cx="7556805" cy="9715783"/>
            <a:chOff x="0" y="-2"/>
            <a:chExt cx="7556803" cy="9715782"/>
          </a:xfrm>
        </p:grpSpPr>
        <p:sp>
          <p:nvSpPr>
            <p:cNvPr id="128" name="object 3"/>
            <p:cNvSpPr/>
            <p:nvPr/>
          </p:nvSpPr>
          <p:spPr>
            <a:xfrm>
              <a:off x="0" y="-3"/>
              <a:ext cx="7556805" cy="9715783"/>
            </a:xfrm>
            <a:prstGeom prst="rect">
              <a:avLst/>
            </a:prstGeom>
            <a:solidFill>
              <a:srgbClr val="C4DF9B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29" name="object 4"/>
            <p:cNvSpPr/>
            <p:nvPr/>
          </p:nvSpPr>
          <p:spPr>
            <a:xfrm>
              <a:off x="445856" y="308924"/>
              <a:ext cx="2369315" cy="31733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30" name="object 5"/>
            <p:cNvSpPr/>
            <p:nvPr/>
          </p:nvSpPr>
          <p:spPr>
            <a:xfrm>
              <a:off x="445856" y="308924"/>
              <a:ext cx="2369315" cy="317336"/>
            </a:xfrm>
            <a:prstGeom prst="rect">
              <a:avLst/>
            </a:prstGeom>
            <a:noFill/>
            <a:ln w="25400" cap="flat">
              <a:solidFill>
                <a:srgbClr val="F15A29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31" name="object 6"/>
            <p:cNvSpPr/>
            <p:nvPr/>
          </p:nvSpPr>
          <p:spPr>
            <a:xfrm>
              <a:off x="540850" y="4268878"/>
              <a:ext cx="2020877" cy="53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28" y="0"/>
                  </a:moveTo>
                  <a:lnTo>
                    <a:pt x="872" y="0"/>
                  </a:lnTo>
                  <a:lnTo>
                    <a:pt x="533" y="258"/>
                  </a:lnTo>
                  <a:lnTo>
                    <a:pt x="255" y="962"/>
                  </a:lnTo>
                  <a:lnTo>
                    <a:pt x="69" y="2006"/>
                  </a:lnTo>
                  <a:lnTo>
                    <a:pt x="0" y="3284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3284"/>
                  </a:lnTo>
                  <a:lnTo>
                    <a:pt x="21531" y="2006"/>
                  </a:lnTo>
                  <a:lnTo>
                    <a:pt x="21345" y="962"/>
                  </a:lnTo>
                  <a:lnTo>
                    <a:pt x="21067" y="258"/>
                  </a:lnTo>
                  <a:lnTo>
                    <a:pt x="20728" y="0"/>
                  </a:lnTo>
                  <a:close/>
                </a:path>
              </a:pathLst>
            </a:custGeom>
            <a:solidFill>
              <a:srgbClr val="00A79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pic>
        <p:nvPicPr>
          <p:cNvPr id="133" name="object 7" descr="object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1278" y="9849815"/>
            <a:ext cx="576096" cy="61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object 8" descr="object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944" y="386192"/>
            <a:ext cx="1599003" cy="15437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8" name="object 9"/>
          <p:cNvGrpSpPr/>
          <p:nvPr/>
        </p:nvGrpSpPr>
        <p:grpSpPr>
          <a:xfrm>
            <a:off x="447040" y="3080055"/>
            <a:ext cx="4483952" cy="317325"/>
            <a:chOff x="0" y="0"/>
            <a:chExt cx="4483951" cy="317323"/>
          </a:xfrm>
        </p:grpSpPr>
        <p:sp>
          <p:nvSpPr>
            <p:cNvPr id="135" name="object 10"/>
            <p:cNvSpPr/>
            <p:nvPr/>
          </p:nvSpPr>
          <p:spPr>
            <a:xfrm>
              <a:off x="0" y="0"/>
              <a:ext cx="4483952" cy="31732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36" name="object 11"/>
            <p:cNvSpPr/>
            <p:nvPr/>
          </p:nvSpPr>
          <p:spPr>
            <a:xfrm>
              <a:off x="0" y="0"/>
              <a:ext cx="4483952" cy="317325"/>
            </a:xfrm>
            <a:prstGeom prst="rect">
              <a:avLst/>
            </a:prstGeom>
            <a:noFill/>
            <a:ln w="25400" cap="flat">
              <a:solidFill>
                <a:srgbClr val="F15A29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46" name="object 12"/>
            <p:cNvGrpSpPr/>
            <p:nvPr/>
          </p:nvGrpSpPr>
          <p:grpSpPr>
            <a:xfrm>
              <a:off x="448740" y="95934"/>
              <a:ext cx="754014" cy="153890"/>
              <a:chOff x="0" y="0"/>
              <a:chExt cx="754013" cy="153889"/>
            </a:xfrm>
          </p:grpSpPr>
          <p:sp>
            <p:nvSpPr>
              <p:cNvPr id="137" name="図形"/>
              <p:cNvSpPr/>
              <p:nvPr/>
            </p:nvSpPr>
            <p:spPr>
              <a:xfrm>
                <a:off x="18985" y="-1"/>
                <a:ext cx="113934" cy="59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633"/>
                    </a:moveTo>
                    <a:lnTo>
                      <a:pt x="19563" y="4633"/>
                    </a:lnTo>
                    <a:lnTo>
                      <a:pt x="19563" y="18712"/>
                    </a:lnTo>
                    <a:lnTo>
                      <a:pt x="15150" y="18712"/>
                    </a:lnTo>
                    <a:lnTo>
                      <a:pt x="15150" y="14500"/>
                    </a:lnTo>
                    <a:lnTo>
                      <a:pt x="19563" y="14500"/>
                    </a:lnTo>
                    <a:lnTo>
                      <a:pt x="19563" y="11733"/>
                    </a:lnTo>
                    <a:lnTo>
                      <a:pt x="15150" y="11733"/>
                    </a:lnTo>
                    <a:lnTo>
                      <a:pt x="15150" y="7521"/>
                    </a:lnTo>
                    <a:lnTo>
                      <a:pt x="19563" y="7521"/>
                    </a:lnTo>
                    <a:lnTo>
                      <a:pt x="19563" y="4633"/>
                    </a:lnTo>
                    <a:lnTo>
                      <a:pt x="15150" y="4633"/>
                    </a:lnTo>
                    <a:lnTo>
                      <a:pt x="15150" y="1203"/>
                    </a:lnTo>
                    <a:lnTo>
                      <a:pt x="15557" y="1083"/>
                    </a:lnTo>
                    <a:lnTo>
                      <a:pt x="15744" y="782"/>
                    </a:lnTo>
                    <a:lnTo>
                      <a:pt x="15778" y="361"/>
                    </a:lnTo>
                    <a:lnTo>
                      <a:pt x="13055" y="0"/>
                    </a:lnTo>
                    <a:lnTo>
                      <a:pt x="13055" y="18712"/>
                    </a:lnTo>
                    <a:lnTo>
                      <a:pt x="8391" y="18712"/>
                    </a:lnTo>
                    <a:lnTo>
                      <a:pt x="8391" y="14500"/>
                    </a:lnTo>
                    <a:lnTo>
                      <a:pt x="13055" y="14500"/>
                    </a:lnTo>
                    <a:lnTo>
                      <a:pt x="13055" y="11733"/>
                    </a:lnTo>
                    <a:lnTo>
                      <a:pt x="8391" y="11733"/>
                    </a:lnTo>
                    <a:lnTo>
                      <a:pt x="8391" y="7521"/>
                    </a:lnTo>
                    <a:lnTo>
                      <a:pt x="13055" y="7521"/>
                    </a:lnTo>
                    <a:lnTo>
                      <a:pt x="13055" y="4633"/>
                    </a:lnTo>
                    <a:lnTo>
                      <a:pt x="8391" y="4633"/>
                    </a:lnTo>
                    <a:lnTo>
                      <a:pt x="8391" y="1143"/>
                    </a:lnTo>
                    <a:lnTo>
                      <a:pt x="8795" y="1083"/>
                    </a:lnTo>
                    <a:lnTo>
                      <a:pt x="8954" y="782"/>
                    </a:lnTo>
                    <a:lnTo>
                      <a:pt x="8986" y="361"/>
                    </a:lnTo>
                    <a:lnTo>
                      <a:pt x="6323" y="0"/>
                    </a:lnTo>
                    <a:lnTo>
                      <a:pt x="6323" y="18712"/>
                    </a:lnTo>
                    <a:lnTo>
                      <a:pt x="1943" y="18712"/>
                    </a:lnTo>
                    <a:lnTo>
                      <a:pt x="1943" y="14500"/>
                    </a:lnTo>
                    <a:lnTo>
                      <a:pt x="6323" y="14500"/>
                    </a:lnTo>
                    <a:lnTo>
                      <a:pt x="6323" y="11733"/>
                    </a:lnTo>
                    <a:lnTo>
                      <a:pt x="1943" y="11733"/>
                    </a:lnTo>
                    <a:lnTo>
                      <a:pt x="1943" y="7521"/>
                    </a:lnTo>
                    <a:lnTo>
                      <a:pt x="6323" y="7521"/>
                    </a:lnTo>
                    <a:lnTo>
                      <a:pt x="6323" y="4633"/>
                    </a:lnTo>
                    <a:lnTo>
                      <a:pt x="0" y="4633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4633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38" name="図形"/>
              <p:cNvSpPr/>
              <p:nvPr/>
            </p:nvSpPr>
            <p:spPr>
              <a:xfrm>
                <a:off x="0" y="68517"/>
                <a:ext cx="152566" cy="853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968"/>
                    </a:moveTo>
                    <a:lnTo>
                      <a:pt x="19886" y="18586"/>
                    </a:lnTo>
                    <a:lnTo>
                      <a:pt x="18293" y="18008"/>
                    </a:lnTo>
                    <a:lnTo>
                      <a:pt x="16828" y="17243"/>
                    </a:lnTo>
                    <a:lnTo>
                      <a:pt x="15497" y="16295"/>
                    </a:lnTo>
                    <a:lnTo>
                      <a:pt x="16598" y="15617"/>
                    </a:lnTo>
                    <a:lnTo>
                      <a:pt x="17330" y="15125"/>
                    </a:lnTo>
                    <a:lnTo>
                      <a:pt x="17707" y="14874"/>
                    </a:lnTo>
                    <a:lnTo>
                      <a:pt x="18746" y="14132"/>
                    </a:lnTo>
                    <a:lnTo>
                      <a:pt x="19636" y="13451"/>
                    </a:lnTo>
                    <a:lnTo>
                      <a:pt x="19707" y="13496"/>
                    </a:lnTo>
                    <a:lnTo>
                      <a:pt x="19964" y="13496"/>
                    </a:lnTo>
                    <a:lnTo>
                      <a:pt x="20012" y="13451"/>
                    </a:lnTo>
                    <a:lnTo>
                      <a:pt x="20055" y="13413"/>
                    </a:lnTo>
                    <a:lnTo>
                      <a:pt x="20126" y="13287"/>
                    </a:lnTo>
                    <a:lnTo>
                      <a:pt x="18818" y="11324"/>
                    </a:lnTo>
                    <a:lnTo>
                      <a:pt x="17833" y="12272"/>
                    </a:lnTo>
                    <a:lnTo>
                      <a:pt x="16671" y="13287"/>
                    </a:lnTo>
                    <a:lnTo>
                      <a:pt x="15451" y="14274"/>
                    </a:lnTo>
                    <a:lnTo>
                      <a:pt x="14282" y="15125"/>
                    </a:lnTo>
                    <a:lnTo>
                      <a:pt x="13300" y="14036"/>
                    </a:lnTo>
                    <a:lnTo>
                      <a:pt x="12505" y="12744"/>
                    </a:lnTo>
                    <a:lnTo>
                      <a:pt x="11898" y="11237"/>
                    </a:lnTo>
                    <a:lnTo>
                      <a:pt x="21413" y="11237"/>
                    </a:lnTo>
                    <a:lnTo>
                      <a:pt x="21413" y="9068"/>
                    </a:lnTo>
                    <a:lnTo>
                      <a:pt x="3716" y="9068"/>
                    </a:lnTo>
                    <a:lnTo>
                      <a:pt x="3787" y="7773"/>
                    </a:lnTo>
                    <a:lnTo>
                      <a:pt x="3808" y="6604"/>
                    </a:lnTo>
                    <a:lnTo>
                      <a:pt x="3810" y="2175"/>
                    </a:lnTo>
                    <a:lnTo>
                      <a:pt x="20758" y="2175"/>
                    </a:lnTo>
                    <a:lnTo>
                      <a:pt x="20758" y="0"/>
                    </a:lnTo>
                    <a:lnTo>
                      <a:pt x="2291" y="0"/>
                    </a:lnTo>
                    <a:lnTo>
                      <a:pt x="2291" y="5347"/>
                    </a:lnTo>
                    <a:lnTo>
                      <a:pt x="2212" y="8846"/>
                    </a:lnTo>
                    <a:lnTo>
                      <a:pt x="1890" y="12683"/>
                    </a:lnTo>
                    <a:lnTo>
                      <a:pt x="1196" y="16545"/>
                    </a:lnTo>
                    <a:lnTo>
                      <a:pt x="0" y="20135"/>
                    </a:lnTo>
                    <a:lnTo>
                      <a:pt x="374" y="20389"/>
                    </a:lnTo>
                    <a:lnTo>
                      <a:pt x="1028" y="21141"/>
                    </a:lnTo>
                    <a:lnTo>
                      <a:pt x="1332" y="21600"/>
                    </a:lnTo>
                    <a:lnTo>
                      <a:pt x="2192" y="19238"/>
                    </a:lnTo>
                    <a:lnTo>
                      <a:pt x="2832" y="16655"/>
                    </a:lnTo>
                    <a:lnTo>
                      <a:pt x="3281" y="13959"/>
                    </a:lnTo>
                    <a:lnTo>
                      <a:pt x="3576" y="11237"/>
                    </a:lnTo>
                    <a:lnTo>
                      <a:pt x="6032" y="11237"/>
                    </a:lnTo>
                    <a:lnTo>
                      <a:pt x="6032" y="18384"/>
                    </a:lnTo>
                    <a:lnTo>
                      <a:pt x="3929" y="18634"/>
                    </a:lnTo>
                    <a:lnTo>
                      <a:pt x="4443" y="21517"/>
                    </a:lnTo>
                    <a:lnTo>
                      <a:pt x="4607" y="21471"/>
                    </a:lnTo>
                    <a:lnTo>
                      <a:pt x="4747" y="21266"/>
                    </a:lnTo>
                    <a:lnTo>
                      <a:pt x="4768" y="20974"/>
                    </a:lnTo>
                    <a:lnTo>
                      <a:pt x="13253" y="19511"/>
                    </a:lnTo>
                    <a:lnTo>
                      <a:pt x="13253" y="17381"/>
                    </a:lnTo>
                    <a:lnTo>
                      <a:pt x="7573" y="18175"/>
                    </a:lnTo>
                    <a:lnTo>
                      <a:pt x="7573" y="11237"/>
                    </a:lnTo>
                    <a:lnTo>
                      <a:pt x="10332" y="11237"/>
                    </a:lnTo>
                    <a:lnTo>
                      <a:pt x="11995" y="15125"/>
                    </a:lnTo>
                    <a:lnTo>
                      <a:pt x="14282" y="18123"/>
                    </a:lnTo>
                    <a:lnTo>
                      <a:pt x="17170" y="20263"/>
                    </a:lnTo>
                    <a:lnTo>
                      <a:pt x="20618" y="21558"/>
                    </a:lnTo>
                    <a:lnTo>
                      <a:pt x="20829" y="20723"/>
                    </a:lnTo>
                    <a:lnTo>
                      <a:pt x="21247" y="19592"/>
                    </a:lnTo>
                    <a:lnTo>
                      <a:pt x="21600" y="18968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39" name="図形"/>
              <p:cNvSpPr/>
              <p:nvPr/>
            </p:nvSpPr>
            <p:spPr>
              <a:xfrm>
                <a:off x="164592" y="11"/>
                <a:ext cx="154383" cy="1535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9881"/>
                    </a:moveTo>
                    <a:lnTo>
                      <a:pt x="14848" y="17209"/>
                    </a:lnTo>
                    <a:lnTo>
                      <a:pt x="13030" y="15933"/>
                    </a:lnTo>
                    <a:lnTo>
                      <a:pt x="21046" y="15933"/>
                    </a:lnTo>
                    <a:lnTo>
                      <a:pt x="21046" y="14586"/>
                    </a:lnTo>
                    <a:lnTo>
                      <a:pt x="11528" y="14586"/>
                    </a:lnTo>
                    <a:lnTo>
                      <a:pt x="11528" y="12705"/>
                    </a:lnTo>
                    <a:lnTo>
                      <a:pt x="18967" y="12705"/>
                    </a:lnTo>
                    <a:lnTo>
                      <a:pt x="18967" y="11450"/>
                    </a:lnTo>
                    <a:lnTo>
                      <a:pt x="11528" y="11450"/>
                    </a:lnTo>
                    <a:lnTo>
                      <a:pt x="11528" y="9592"/>
                    </a:lnTo>
                    <a:lnTo>
                      <a:pt x="20098" y="9592"/>
                    </a:lnTo>
                    <a:lnTo>
                      <a:pt x="20098" y="8292"/>
                    </a:lnTo>
                    <a:lnTo>
                      <a:pt x="14624" y="8292"/>
                    </a:lnTo>
                    <a:lnTo>
                      <a:pt x="15084" y="7595"/>
                    </a:lnTo>
                    <a:lnTo>
                      <a:pt x="15594" y="6689"/>
                    </a:lnTo>
                    <a:lnTo>
                      <a:pt x="15917" y="6062"/>
                    </a:lnTo>
                    <a:lnTo>
                      <a:pt x="16148" y="6085"/>
                    </a:lnTo>
                    <a:lnTo>
                      <a:pt x="16211" y="6062"/>
                    </a:lnTo>
                    <a:lnTo>
                      <a:pt x="16333" y="6015"/>
                    </a:lnTo>
                    <a:lnTo>
                      <a:pt x="16402" y="5853"/>
                    </a:lnTo>
                    <a:lnTo>
                      <a:pt x="15733" y="5644"/>
                    </a:lnTo>
                    <a:lnTo>
                      <a:pt x="20953" y="5644"/>
                    </a:lnTo>
                    <a:lnTo>
                      <a:pt x="20953" y="4274"/>
                    </a:lnTo>
                    <a:lnTo>
                      <a:pt x="17163" y="4274"/>
                    </a:lnTo>
                    <a:lnTo>
                      <a:pt x="17661" y="3523"/>
                    </a:lnTo>
                    <a:lnTo>
                      <a:pt x="18162" y="2708"/>
                    </a:lnTo>
                    <a:lnTo>
                      <a:pt x="18631" y="1899"/>
                    </a:lnTo>
                    <a:lnTo>
                      <a:pt x="19036" y="1161"/>
                    </a:lnTo>
                    <a:lnTo>
                      <a:pt x="19290" y="1161"/>
                    </a:lnTo>
                    <a:lnTo>
                      <a:pt x="19475" y="1092"/>
                    </a:lnTo>
                    <a:lnTo>
                      <a:pt x="19521" y="952"/>
                    </a:lnTo>
                    <a:lnTo>
                      <a:pt x="17696" y="325"/>
                    </a:lnTo>
                    <a:lnTo>
                      <a:pt x="17319" y="1201"/>
                    </a:lnTo>
                    <a:lnTo>
                      <a:pt x="16845" y="2162"/>
                    </a:lnTo>
                    <a:lnTo>
                      <a:pt x="16323" y="3111"/>
                    </a:lnTo>
                    <a:lnTo>
                      <a:pt x="15802" y="3948"/>
                    </a:lnTo>
                    <a:lnTo>
                      <a:pt x="16010" y="4018"/>
                    </a:lnTo>
                    <a:lnTo>
                      <a:pt x="16356" y="4157"/>
                    </a:lnTo>
                    <a:lnTo>
                      <a:pt x="16657" y="4274"/>
                    </a:lnTo>
                    <a:lnTo>
                      <a:pt x="14416" y="4274"/>
                    </a:lnTo>
                    <a:lnTo>
                      <a:pt x="14416" y="5644"/>
                    </a:lnTo>
                    <a:lnTo>
                      <a:pt x="14069" y="6457"/>
                    </a:lnTo>
                    <a:lnTo>
                      <a:pt x="13536" y="7479"/>
                    </a:lnTo>
                    <a:lnTo>
                      <a:pt x="13122" y="8152"/>
                    </a:lnTo>
                    <a:lnTo>
                      <a:pt x="13492" y="8292"/>
                    </a:lnTo>
                    <a:lnTo>
                      <a:pt x="7786" y="8292"/>
                    </a:lnTo>
                    <a:lnTo>
                      <a:pt x="8501" y="8129"/>
                    </a:lnTo>
                    <a:lnTo>
                      <a:pt x="8271" y="7432"/>
                    </a:lnTo>
                    <a:lnTo>
                      <a:pt x="7761" y="6410"/>
                    </a:lnTo>
                    <a:lnTo>
                      <a:pt x="7232" y="5644"/>
                    </a:lnTo>
                    <a:lnTo>
                      <a:pt x="14416" y="5644"/>
                    </a:lnTo>
                    <a:lnTo>
                      <a:pt x="14416" y="4274"/>
                    </a:lnTo>
                    <a:lnTo>
                      <a:pt x="13746" y="4274"/>
                    </a:lnTo>
                    <a:lnTo>
                      <a:pt x="13746" y="511"/>
                    </a:lnTo>
                    <a:lnTo>
                      <a:pt x="14046" y="465"/>
                    </a:lnTo>
                    <a:lnTo>
                      <a:pt x="14254" y="348"/>
                    </a:lnTo>
                    <a:lnTo>
                      <a:pt x="14276" y="116"/>
                    </a:lnTo>
                    <a:lnTo>
                      <a:pt x="12268" y="0"/>
                    </a:lnTo>
                    <a:lnTo>
                      <a:pt x="12268" y="4274"/>
                    </a:lnTo>
                    <a:lnTo>
                      <a:pt x="9265" y="4274"/>
                    </a:lnTo>
                    <a:lnTo>
                      <a:pt x="9265" y="511"/>
                    </a:lnTo>
                    <a:lnTo>
                      <a:pt x="9565" y="465"/>
                    </a:lnTo>
                    <a:lnTo>
                      <a:pt x="9750" y="348"/>
                    </a:lnTo>
                    <a:lnTo>
                      <a:pt x="9771" y="116"/>
                    </a:lnTo>
                    <a:lnTo>
                      <a:pt x="7809" y="0"/>
                    </a:lnTo>
                    <a:lnTo>
                      <a:pt x="7809" y="4274"/>
                    </a:lnTo>
                    <a:lnTo>
                      <a:pt x="4783" y="4274"/>
                    </a:lnTo>
                    <a:lnTo>
                      <a:pt x="6008" y="3809"/>
                    </a:lnTo>
                    <a:lnTo>
                      <a:pt x="5658" y="2996"/>
                    </a:lnTo>
                    <a:lnTo>
                      <a:pt x="5162" y="2078"/>
                    </a:lnTo>
                    <a:lnTo>
                      <a:pt x="4575" y="1143"/>
                    </a:lnTo>
                    <a:lnTo>
                      <a:pt x="3952" y="279"/>
                    </a:lnTo>
                    <a:lnTo>
                      <a:pt x="2635" y="743"/>
                    </a:lnTo>
                    <a:lnTo>
                      <a:pt x="3211" y="1619"/>
                    </a:lnTo>
                    <a:lnTo>
                      <a:pt x="3760" y="2551"/>
                    </a:lnTo>
                    <a:lnTo>
                      <a:pt x="4233" y="3464"/>
                    </a:lnTo>
                    <a:lnTo>
                      <a:pt x="4574" y="4274"/>
                    </a:lnTo>
                    <a:lnTo>
                      <a:pt x="695" y="4274"/>
                    </a:lnTo>
                    <a:lnTo>
                      <a:pt x="695" y="5644"/>
                    </a:lnTo>
                    <a:lnTo>
                      <a:pt x="6608" y="5644"/>
                    </a:lnTo>
                    <a:lnTo>
                      <a:pt x="5707" y="5830"/>
                    </a:lnTo>
                    <a:lnTo>
                      <a:pt x="6192" y="6573"/>
                    </a:lnTo>
                    <a:lnTo>
                      <a:pt x="6678" y="7572"/>
                    </a:lnTo>
                    <a:lnTo>
                      <a:pt x="6909" y="8292"/>
                    </a:lnTo>
                    <a:lnTo>
                      <a:pt x="1640" y="8292"/>
                    </a:lnTo>
                    <a:lnTo>
                      <a:pt x="1640" y="9592"/>
                    </a:lnTo>
                    <a:lnTo>
                      <a:pt x="9979" y="9592"/>
                    </a:lnTo>
                    <a:lnTo>
                      <a:pt x="9979" y="11450"/>
                    </a:lnTo>
                    <a:lnTo>
                      <a:pt x="2818" y="11450"/>
                    </a:lnTo>
                    <a:lnTo>
                      <a:pt x="2818" y="12705"/>
                    </a:lnTo>
                    <a:lnTo>
                      <a:pt x="9979" y="12705"/>
                    </a:lnTo>
                    <a:lnTo>
                      <a:pt x="9979" y="14586"/>
                    </a:lnTo>
                    <a:lnTo>
                      <a:pt x="601" y="14586"/>
                    </a:lnTo>
                    <a:lnTo>
                      <a:pt x="601" y="15933"/>
                    </a:lnTo>
                    <a:lnTo>
                      <a:pt x="8479" y="15933"/>
                    </a:lnTo>
                    <a:lnTo>
                      <a:pt x="6670" y="17184"/>
                    </a:lnTo>
                    <a:lnTo>
                      <a:pt x="4561" y="18288"/>
                    </a:lnTo>
                    <a:lnTo>
                      <a:pt x="2290" y="19197"/>
                    </a:lnTo>
                    <a:lnTo>
                      <a:pt x="0" y="19858"/>
                    </a:lnTo>
                    <a:lnTo>
                      <a:pt x="348" y="20183"/>
                    </a:lnTo>
                    <a:lnTo>
                      <a:pt x="808" y="20787"/>
                    </a:lnTo>
                    <a:lnTo>
                      <a:pt x="1018" y="21182"/>
                    </a:lnTo>
                    <a:lnTo>
                      <a:pt x="3426" y="20349"/>
                    </a:lnTo>
                    <a:lnTo>
                      <a:pt x="5828" y="19244"/>
                    </a:lnTo>
                    <a:lnTo>
                      <a:pt x="8067" y="17909"/>
                    </a:lnTo>
                    <a:lnTo>
                      <a:pt x="9979" y="16397"/>
                    </a:lnTo>
                    <a:lnTo>
                      <a:pt x="9979" y="21600"/>
                    </a:lnTo>
                    <a:lnTo>
                      <a:pt x="11528" y="21600"/>
                    </a:lnTo>
                    <a:lnTo>
                      <a:pt x="11528" y="16281"/>
                    </a:lnTo>
                    <a:lnTo>
                      <a:pt x="13444" y="17861"/>
                    </a:lnTo>
                    <a:lnTo>
                      <a:pt x="15690" y="19254"/>
                    </a:lnTo>
                    <a:lnTo>
                      <a:pt x="18114" y="20403"/>
                    </a:lnTo>
                    <a:lnTo>
                      <a:pt x="20560" y="21253"/>
                    </a:lnTo>
                    <a:lnTo>
                      <a:pt x="20791" y="20834"/>
                    </a:lnTo>
                    <a:lnTo>
                      <a:pt x="21253" y="20208"/>
                    </a:lnTo>
                    <a:lnTo>
                      <a:pt x="21600" y="19881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40" name="図形"/>
              <p:cNvSpPr/>
              <p:nvPr/>
            </p:nvSpPr>
            <p:spPr>
              <a:xfrm>
                <a:off x="329374" y="342"/>
                <a:ext cx="154701" cy="1533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230"/>
                    </a:moveTo>
                    <a:lnTo>
                      <a:pt x="19421" y="9536"/>
                    </a:lnTo>
                    <a:lnTo>
                      <a:pt x="17256" y="8603"/>
                    </a:lnTo>
                    <a:lnTo>
                      <a:pt x="15227" y="7478"/>
                    </a:lnTo>
                    <a:lnTo>
                      <a:pt x="13462" y="6208"/>
                    </a:lnTo>
                    <a:lnTo>
                      <a:pt x="21233" y="6208"/>
                    </a:lnTo>
                    <a:lnTo>
                      <a:pt x="21233" y="4859"/>
                    </a:lnTo>
                    <a:lnTo>
                      <a:pt x="11526" y="4859"/>
                    </a:lnTo>
                    <a:lnTo>
                      <a:pt x="11526" y="2186"/>
                    </a:lnTo>
                    <a:lnTo>
                      <a:pt x="13379" y="1994"/>
                    </a:lnTo>
                    <a:lnTo>
                      <a:pt x="15112" y="1772"/>
                    </a:lnTo>
                    <a:lnTo>
                      <a:pt x="16686" y="1526"/>
                    </a:lnTo>
                    <a:lnTo>
                      <a:pt x="18073" y="1256"/>
                    </a:lnTo>
                    <a:lnTo>
                      <a:pt x="18142" y="1279"/>
                    </a:lnTo>
                    <a:lnTo>
                      <a:pt x="18373" y="1279"/>
                    </a:lnTo>
                    <a:lnTo>
                      <a:pt x="18465" y="1256"/>
                    </a:lnTo>
                    <a:lnTo>
                      <a:pt x="18511" y="1209"/>
                    </a:lnTo>
                    <a:lnTo>
                      <a:pt x="17289" y="0"/>
                    </a:lnTo>
                    <a:lnTo>
                      <a:pt x="14232" y="553"/>
                    </a:lnTo>
                    <a:lnTo>
                      <a:pt x="10414" y="987"/>
                    </a:lnTo>
                    <a:lnTo>
                      <a:pt x="6240" y="1302"/>
                    </a:lnTo>
                    <a:lnTo>
                      <a:pt x="2119" y="1488"/>
                    </a:lnTo>
                    <a:lnTo>
                      <a:pt x="2257" y="1837"/>
                    </a:lnTo>
                    <a:lnTo>
                      <a:pt x="2444" y="2372"/>
                    </a:lnTo>
                    <a:lnTo>
                      <a:pt x="2467" y="2720"/>
                    </a:lnTo>
                    <a:lnTo>
                      <a:pt x="4302" y="2656"/>
                    </a:lnTo>
                    <a:lnTo>
                      <a:pt x="6192" y="2567"/>
                    </a:lnTo>
                    <a:lnTo>
                      <a:pt x="8104" y="2456"/>
                    </a:lnTo>
                    <a:lnTo>
                      <a:pt x="10005" y="2325"/>
                    </a:lnTo>
                    <a:lnTo>
                      <a:pt x="10005" y="4859"/>
                    </a:lnTo>
                    <a:lnTo>
                      <a:pt x="413" y="4859"/>
                    </a:lnTo>
                    <a:lnTo>
                      <a:pt x="413" y="6208"/>
                    </a:lnTo>
                    <a:lnTo>
                      <a:pt x="8114" y="6208"/>
                    </a:lnTo>
                    <a:lnTo>
                      <a:pt x="6361" y="7548"/>
                    </a:lnTo>
                    <a:lnTo>
                      <a:pt x="4334" y="8739"/>
                    </a:lnTo>
                    <a:lnTo>
                      <a:pt x="2169" y="9737"/>
                    </a:lnTo>
                    <a:lnTo>
                      <a:pt x="0" y="10486"/>
                    </a:lnTo>
                    <a:lnTo>
                      <a:pt x="323" y="10788"/>
                    </a:lnTo>
                    <a:lnTo>
                      <a:pt x="761" y="11346"/>
                    </a:lnTo>
                    <a:lnTo>
                      <a:pt x="968" y="11718"/>
                    </a:lnTo>
                    <a:lnTo>
                      <a:pt x="3412" y="10763"/>
                    </a:lnTo>
                    <a:lnTo>
                      <a:pt x="5850" y="9477"/>
                    </a:lnTo>
                    <a:lnTo>
                      <a:pt x="8107" y="7936"/>
                    </a:lnTo>
                    <a:lnTo>
                      <a:pt x="10005" y="6208"/>
                    </a:lnTo>
                    <a:lnTo>
                      <a:pt x="10005" y="10742"/>
                    </a:lnTo>
                    <a:lnTo>
                      <a:pt x="8345" y="10277"/>
                    </a:lnTo>
                    <a:lnTo>
                      <a:pt x="7262" y="12021"/>
                    </a:lnTo>
                    <a:lnTo>
                      <a:pt x="6639" y="12951"/>
                    </a:lnTo>
                    <a:lnTo>
                      <a:pt x="231" y="12951"/>
                    </a:lnTo>
                    <a:lnTo>
                      <a:pt x="231" y="14323"/>
                    </a:lnTo>
                    <a:lnTo>
                      <a:pt x="5717" y="14323"/>
                    </a:lnTo>
                    <a:lnTo>
                      <a:pt x="5063" y="15253"/>
                    </a:lnTo>
                    <a:lnTo>
                      <a:pt x="4437" y="16127"/>
                    </a:lnTo>
                    <a:lnTo>
                      <a:pt x="3843" y="16941"/>
                    </a:lnTo>
                    <a:lnTo>
                      <a:pt x="3295" y="17671"/>
                    </a:lnTo>
                    <a:lnTo>
                      <a:pt x="4726" y="18205"/>
                    </a:lnTo>
                    <a:lnTo>
                      <a:pt x="5279" y="17461"/>
                    </a:lnTo>
                    <a:lnTo>
                      <a:pt x="6449" y="17696"/>
                    </a:lnTo>
                    <a:lnTo>
                      <a:pt x="7605" y="17944"/>
                    </a:lnTo>
                    <a:lnTo>
                      <a:pt x="9865" y="18461"/>
                    </a:lnTo>
                    <a:lnTo>
                      <a:pt x="7967" y="19112"/>
                    </a:lnTo>
                    <a:lnTo>
                      <a:pt x="5806" y="19601"/>
                    </a:lnTo>
                    <a:lnTo>
                      <a:pt x="3334" y="19953"/>
                    </a:lnTo>
                    <a:lnTo>
                      <a:pt x="553" y="20182"/>
                    </a:lnTo>
                    <a:lnTo>
                      <a:pt x="807" y="20554"/>
                    </a:lnTo>
                    <a:lnTo>
                      <a:pt x="1082" y="21135"/>
                    </a:lnTo>
                    <a:lnTo>
                      <a:pt x="1176" y="21600"/>
                    </a:lnTo>
                    <a:lnTo>
                      <a:pt x="4504" y="21239"/>
                    </a:lnTo>
                    <a:lnTo>
                      <a:pt x="7412" y="20702"/>
                    </a:lnTo>
                    <a:lnTo>
                      <a:pt x="9921" y="19969"/>
                    </a:lnTo>
                    <a:lnTo>
                      <a:pt x="12056" y="19019"/>
                    </a:lnTo>
                    <a:lnTo>
                      <a:pt x="14255" y="19638"/>
                    </a:lnTo>
                    <a:lnTo>
                      <a:pt x="16298" y="20269"/>
                    </a:lnTo>
                    <a:lnTo>
                      <a:pt x="18151" y="20910"/>
                    </a:lnTo>
                    <a:lnTo>
                      <a:pt x="19779" y="21554"/>
                    </a:lnTo>
                    <a:lnTo>
                      <a:pt x="20724" y="20252"/>
                    </a:lnTo>
                    <a:lnTo>
                      <a:pt x="19217" y="19686"/>
                    </a:lnTo>
                    <a:lnTo>
                      <a:pt x="17502" y="19109"/>
                    </a:lnTo>
                    <a:lnTo>
                      <a:pt x="17208" y="19019"/>
                    </a:lnTo>
                    <a:lnTo>
                      <a:pt x="15638" y="18538"/>
                    </a:lnTo>
                    <a:lnTo>
                      <a:pt x="13624" y="17973"/>
                    </a:lnTo>
                    <a:lnTo>
                      <a:pt x="14151" y="17508"/>
                    </a:lnTo>
                    <a:lnTo>
                      <a:pt x="14502" y="17197"/>
                    </a:lnTo>
                    <a:lnTo>
                      <a:pt x="15269" y="16331"/>
                    </a:lnTo>
                    <a:lnTo>
                      <a:pt x="15929" y="15374"/>
                    </a:lnTo>
                    <a:lnTo>
                      <a:pt x="16482" y="14323"/>
                    </a:lnTo>
                    <a:lnTo>
                      <a:pt x="21393" y="14323"/>
                    </a:lnTo>
                    <a:lnTo>
                      <a:pt x="21393" y="12951"/>
                    </a:lnTo>
                    <a:lnTo>
                      <a:pt x="14707" y="12951"/>
                    </a:lnTo>
                    <a:lnTo>
                      <a:pt x="14707" y="14323"/>
                    </a:lnTo>
                    <a:lnTo>
                      <a:pt x="14133" y="15253"/>
                    </a:lnTo>
                    <a:lnTo>
                      <a:pt x="13445" y="16090"/>
                    </a:lnTo>
                    <a:lnTo>
                      <a:pt x="12645" y="16841"/>
                    </a:lnTo>
                    <a:lnTo>
                      <a:pt x="11734" y="17508"/>
                    </a:lnTo>
                    <a:lnTo>
                      <a:pt x="11537" y="17461"/>
                    </a:lnTo>
                    <a:lnTo>
                      <a:pt x="10356" y="17182"/>
                    </a:lnTo>
                    <a:lnTo>
                      <a:pt x="8958" y="16868"/>
                    </a:lnTo>
                    <a:lnTo>
                      <a:pt x="7549" y="16573"/>
                    </a:lnTo>
                    <a:lnTo>
                      <a:pt x="6132" y="16299"/>
                    </a:lnTo>
                    <a:lnTo>
                      <a:pt x="7492" y="14323"/>
                    </a:lnTo>
                    <a:lnTo>
                      <a:pt x="14707" y="14323"/>
                    </a:lnTo>
                    <a:lnTo>
                      <a:pt x="14707" y="12951"/>
                    </a:lnTo>
                    <a:lnTo>
                      <a:pt x="8414" y="12951"/>
                    </a:lnTo>
                    <a:lnTo>
                      <a:pt x="8852" y="12253"/>
                    </a:lnTo>
                    <a:lnTo>
                      <a:pt x="9290" y="11602"/>
                    </a:lnTo>
                    <a:lnTo>
                      <a:pt x="9659" y="10998"/>
                    </a:lnTo>
                    <a:lnTo>
                      <a:pt x="9820" y="11021"/>
                    </a:lnTo>
                    <a:lnTo>
                      <a:pt x="9912" y="11021"/>
                    </a:lnTo>
                    <a:lnTo>
                      <a:pt x="10005" y="10974"/>
                    </a:lnTo>
                    <a:lnTo>
                      <a:pt x="10005" y="11044"/>
                    </a:lnTo>
                    <a:lnTo>
                      <a:pt x="11526" y="11044"/>
                    </a:lnTo>
                    <a:lnTo>
                      <a:pt x="11526" y="6208"/>
                    </a:lnTo>
                    <a:lnTo>
                      <a:pt x="11549" y="6208"/>
                    </a:lnTo>
                    <a:lnTo>
                      <a:pt x="13445" y="7884"/>
                    </a:lnTo>
                    <a:lnTo>
                      <a:pt x="15695" y="9376"/>
                    </a:lnTo>
                    <a:lnTo>
                      <a:pt x="18133" y="10615"/>
                    </a:lnTo>
                    <a:lnTo>
                      <a:pt x="20586" y="11532"/>
                    </a:lnTo>
                    <a:lnTo>
                      <a:pt x="20816" y="11137"/>
                    </a:lnTo>
                    <a:lnTo>
                      <a:pt x="21254" y="10556"/>
                    </a:lnTo>
                    <a:lnTo>
                      <a:pt x="21600" y="10230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41" name="図形"/>
              <p:cNvSpPr/>
              <p:nvPr/>
            </p:nvSpPr>
            <p:spPr>
              <a:xfrm>
                <a:off x="496290" y="126151"/>
                <a:ext cx="60099" cy="274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335"/>
                    </a:moveTo>
                    <a:lnTo>
                      <a:pt x="17501" y="0"/>
                    </a:lnTo>
                    <a:lnTo>
                      <a:pt x="14086" y="4264"/>
                    </a:lnTo>
                    <a:lnTo>
                      <a:pt x="9686" y="8428"/>
                    </a:lnTo>
                    <a:lnTo>
                      <a:pt x="4820" y="12151"/>
                    </a:lnTo>
                    <a:lnTo>
                      <a:pt x="0" y="15094"/>
                    </a:lnTo>
                    <a:lnTo>
                      <a:pt x="950" y="16786"/>
                    </a:lnTo>
                    <a:lnTo>
                      <a:pt x="2255" y="19779"/>
                    </a:lnTo>
                    <a:lnTo>
                      <a:pt x="2903" y="21600"/>
                    </a:lnTo>
                    <a:lnTo>
                      <a:pt x="7650" y="18488"/>
                    </a:lnTo>
                    <a:lnTo>
                      <a:pt x="12480" y="14653"/>
                    </a:lnTo>
                    <a:lnTo>
                      <a:pt x="16898" y="10460"/>
                    </a:lnTo>
                    <a:lnTo>
                      <a:pt x="20413" y="6245"/>
                    </a:lnTo>
                    <a:lnTo>
                      <a:pt x="20943" y="6115"/>
                    </a:lnTo>
                    <a:lnTo>
                      <a:pt x="21362" y="5855"/>
                    </a:lnTo>
                    <a:lnTo>
                      <a:pt x="21600" y="5335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42" name="図形"/>
              <p:cNvSpPr/>
              <p:nvPr/>
            </p:nvSpPr>
            <p:spPr>
              <a:xfrm>
                <a:off x="522859" y="6781"/>
                <a:ext cx="99075" cy="371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9080" y="0"/>
                    </a:lnTo>
                    <a:lnTo>
                      <a:pt x="19080" y="16128"/>
                    </a:lnTo>
                    <a:lnTo>
                      <a:pt x="2412" y="16128"/>
                    </a:lnTo>
                    <a:lnTo>
                      <a:pt x="2412" y="5376"/>
                    </a:lnTo>
                    <a:lnTo>
                      <a:pt x="19080" y="5376"/>
                    </a:lnTo>
                    <a:lnTo>
                      <a:pt x="1908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43" name="図形"/>
              <p:cNvSpPr/>
              <p:nvPr/>
            </p:nvSpPr>
            <p:spPr>
              <a:xfrm>
                <a:off x="513461" y="54165"/>
                <a:ext cx="118049" cy="71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9515" y="0"/>
                    </a:lnTo>
                    <a:lnTo>
                      <a:pt x="19515" y="19062"/>
                    </a:lnTo>
                    <a:lnTo>
                      <a:pt x="2024" y="19062"/>
                    </a:lnTo>
                    <a:lnTo>
                      <a:pt x="2024" y="15130"/>
                    </a:lnTo>
                    <a:lnTo>
                      <a:pt x="19515" y="15130"/>
                    </a:lnTo>
                    <a:lnTo>
                      <a:pt x="19515" y="12691"/>
                    </a:lnTo>
                    <a:lnTo>
                      <a:pt x="2024" y="12691"/>
                    </a:lnTo>
                    <a:lnTo>
                      <a:pt x="2024" y="8809"/>
                    </a:lnTo>
                    <a:lnTo>
                      <a:pt x="19515" y="8809"/>
                    </a:lnTo>
                    <a:lnTo>
                      <a:pt x="19515" y="6371"/>
                    </a:lnTo>
                    <a:lnTo>
                      <a:pt x="2024" y="6371"/>
                    </a:lnTo>
                    <a:lnTo>
                      <a:pt x="2024" y="2538"/>
                    </a:lnTo>
                    <a:lnTo>
                      <a:pt x="19515" y="2538"/>
                    </a:lnTo>
                    <a:lnTo>
                      <a:pt x="19515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44" name="図形"/>
              <p:cNvSpPr/>
              <p:nvPr/>
            </p:nvSpPr>
            <p:spPr>
              <a:xfrm>
                <a:off x="586600" y="126646"/>
                <a:ext cx="62246" cy="272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186"/>
                    </a:moveTo>
                    <a:lnTo>
                      <a:pt x="17708" y="11510"/>
                    </a:lnTo>
                    <a:lnTo>
                      <a:pt x="13050" y="7442"/>
                    </a:lnTo>
                    <a:lnTo>
                      <a:pt x="8114" y="3454"/>
                    </a:lnTo>
                    <a:lnTo>
                      <a:pt x="3376" y="0"/>
                    </a:lnTo>
                    <a:lnTo>
                      <a:pt x="0" y="5760"/>
                    </a:lnTo>
                    <a:lnTo>
                      <a:pt x="4870" y="9335"/>
                    </a:lnTo>
                    <a:lnTo>
                      <a:pt x="9877" y="13484"/>
                    </a:lnTo>
                    <a:lnTo>
                      <a:pt x="14526" y="17723"/>
                    </a:lnTo>
                    <a:lnTo>
                      <a:pt x="18334" y="21600"/>
                    </a:lnTo>
                    <a:lnTo>
                      <a:pt x="21600" y="15186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45" name="図形"/>
              <p:cNvSpPr/>
              <p:nvPr/>
            </p:nvSpPr>
            <p:spPr>
              <a:xfrm>
                <a:off x="720002" y="59778"/>
                <a:ext cx="34012" cy="340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5033"/>
                    </a:moveTo>
                    <a:lnTo>
                      <a:pt x="16995" y="0"/>
                    </a:lnTo>
                    <a:lnTo>
                      <a:pt x="4823" y="0"/>
                    </a:lnTo>
                    <a:lnTo>
                      <a:pt x="0" y="4823"/>
                    </a:lnTo>
                    <a:lnTo>
                      <a:pt x="0" y="16777"/>
                    </a:lnTo>
                    <a:lnTo>
                      <a:pt x="4823" y="21600"/>
                    </a:lnTo>
                    <a:lnTo>
                      <a:pt x="16777" y="21600"/>
                    </a:lnTo>
                    <a:lnTo>
                      <a:pt x="21600" y="16777"/>
                    </a:lnTo>
                    <a:lnTo>
                      <a:pt x="21600" y="5033"/>
                    </a:lnTo>
                    <a:close/>
                  </a:path>
                </a:pathLst>
              </a:custGeom>
              <a:solidFill>
                <a:srgbClr val="231F2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pic>
          <p:nvPicPr>
            <p:cNvPr id="147" name="object 13" descr="object 1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71434" y="95770"/>
              <a:ext cx="2754703" cy="1545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9" name="object 14"/>
          <p:cNvSpPr/>
          <p:nvPr/>
        </p:nvSpPr>
        <p:spPr>
          <a:xfrm>
            <a:off x="5024897" y="756717"/>
            <a:ext cx="1979993" cy="1668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87" y="0"/>
                </a:moveTo>
                <a:lnTo>
                  <a:pt x="1613" y="0"/>
                </a:lnTo>
                <a:lnTo>
                  <a:pt x="1103" y="98"/>
                </a:lnTo>
                <a:lnTo>
                  <a:pt x="660" y="369"/>
                </a:lnTo>
                <a:lnTo>
                  <a:pt x="311" y="784"/>
                </a:lnTo>
                <a:lnTo>
                  <a:pt x="82" y="1309"/>
                </a:lnTo>
                <a:lnTo>
                  <a:pt x="0" y="1915"/>
                </a:lnTo>
                <a:lnTo>
                  <a:pt x="0" y="19686"/>
                </a:lnTo>
                <a:lnTo>
                  <a:pt x="82" y="20291"/>
                </a:lnTo>
                <a:lnTo>
                  <a:pt x="311" y="20816"/>
                </a:lnTo>
                <a:lnTo>
                  <a:pt x="660" y="21231"/>
                </a:lnTo>
                <a:lnTo>
                  <a:pt x="1103" y="21502"/>
                </a:lnTo>
                <a:lnTo>
                  <a:pt x="1613" y="21600"/>
                </a:lnTo>
                <a:lnTo>
                  <a:pt x="19987" y="21600"/>
                </a:lnTo>
                <a:lnTo>
                  <a:pt x="20497" y="21502"/>
                </a:lnTo>
                <a:lnTo>
                  <a:pt x="20940" y="21231"/>
                </a:lnTo>
                <a:lnTo>
                  <a:pt x="21289" y="20816"/>
                </a:lnTo>
                <a:lnTo>
                  <a:pt x="21518" y="20291"/>
                </a:lnTo>
                <a:lnTo>
                  <a:pt x="21600" y="19686"/>
                </a:lnTo>
                <a:lnTo>
                  <a:pt x="21600" y="1915"/>
                </a:lnTo>
                <a:lnTo>
                  <a:pt x="21518" y="1309"/>
                </a:lnTo>
                <a:lnTo>
                  <a:pt x="21289" y="784"/>
                </a:lnTo>
                <a:lnTo>
                  <a:pt x="20940" y="369"/>
                </a:lnTo>
                <a:lnTo>
                  <a:pt x="20497" y="98"/>
                </a:lnTo>
                <a:lnTo>
                  <a:pt x="19987" y="0"/>
                </a:lnTo>
                <a:close/>
              </a:path>
            </a:pathLst>
          </a:custGeom>
          <a:solidFill>
            <a:srgbClr val="5BCBF5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0" name="object 15"/>
          <p:cNvSpPr/>
          <p:nvPr/>
        </p:nvSpPr>
        <p:spPr>
          <a:xfrm>
            <a:off x="2783613" y="756984"/>
            <a:ext cx="1979996" cy="1668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87" y="0"/>
                </a:moveTo>
                <a:lnTo>
                  <a:pt x="1613" y="0"/>
                </a:lnTo>
                <a:lnTo>
                  <a:pt x="1103" y="98"/>
                </a:lnTo>
                <a:lnTo>
                  <a:pt x="660" y="369"/>
                </a:lnTo>
                <a:lnTo>
                  <a:pt x="311" y="784"/>
                </a:lnTo>
                <a:lnTo>
                  <a:pt x="82" y="1309"/>
                </a:lnTo>
                <a:lnTo>
                  <a:pt x="0" y="1915"/>
                </a:lnTo>
                <a:lnTo>
                  <a:pt x="0" y="19686"/>
                </a:lnTo>
                <a:lnTo>
                  <a:pt x="82" y="20291"/>
                </a:lnTo>
                <a:lnTo>
                  <a:pt x="311" y="20816"/>
                </a:lnTo>
                <a:lnTo>
                  <a:pt x="660" y="21231"/>
                </a:lnTo>
                <a:lnTo>
                  <a:pt x="1103" y="21502"/>
                </a:lnTo>
                <a:lnTo>
                  <a:pt x="1613" y="21600"/>
                </a:lnTo>
                <a:lnTo>
                  <a:pt x="19987" y="21600"/>
                </a:lnTo>
                <a:lnTo>
                  <a:pt x="20497" y="21502"/>
                </a:lnTo>
                <a:lnTo>
                  <a:pt x="20940" y="21231"/>
                </a:lnTo>
                <a:lnTo>
                  <a:pt x="21289" y="20816"/>
                </a:lnTo>
                <a:lnTo>
                  <a:pt x="21518" y="20291"/>
                </a:lnTo>
                <a:lnTo>
                  <a:pt x="21600" y="19686"/>
                </a:lnTo>
                <a:lnTo>
                  <a:pt x="21600" y="1915"/>
                </a:lnTo>
                <a:lnTo>
                  <a:pt x="21518" y="1309"/>
                </a:lnTo>
                <a:lnTo>
                  <a:pt x="21289" y="784"/>
                </a:lnTo>
                <a:lnTo>
                  <a:pt x="20940" y="369"/>
                </a:lnTo>
                <a:lnTo>
                  <a:pt x="20497" y="98"/>
                </a:lnTo>
                <a:lnTo>
                  <a:pt x="19987" y="0"/>
                </a:lnTo>
                <a:close/>
              </a:path>
            </a:pathLst>
          </a:custGeom>
          <a:solidFill>
            <a:srgbClr val="AAD48A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1" name="object 16"/>
          <p:cNvSpPr/>
          <p:nvPr/>
        </p:nvSpPr>
        <p:spPr>
          <a:xfrm>
            <a:off x="548719" y="756984"/>
            <a:ext cx="1979997" cy="1668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87" y="0"/>
                </a:moveTo>
                <a:lnTo>
                  <a:pt x="1613" y="0"/>
                </a:lnTo>
                <a:lnTo>
                  <a:pt x="1103" y="98"/>
                </a:lnTo>
                <a:lnTo>
                  <a:pt x="660" y="369"/>
                </a:lnTo>
                <a:lnTo>
                  <a:pt x="311" y="784"/>
                </a:lnTo>
                <a:lnTo>
                  <a:pt x="82" y="1309"/>
                </a:lnTo>
                <a:lnTo>
                  <a:pt x="0" y="1915"/>
                </a:lnTo>
                <a:lnTo>
                  <a:pt x="0" y="19686"/>
                </a:lnTo>
                <a:lnTo>
                  <a:pt x="82" y="20291"/>
                </a:lnTo>
                <a:lnTo>
                  <a:pt x="311" y="20816"/>
                </a:lnTo>
                <a:lnTo>
                  <a:pt x="660" y="21231"/>
                </a:lnTo>
                <a:lnTo>
                  <a:pt x="1103" y="21502"/>
                </a:lnTo>
                <a:lnTo>
                  <a:pt x="1613" y="21600"/>
                </a:lnTo>
                <a:lnTo>
                  <a:pt x="19987" y="21600"/>
                </a:lnTo>
                <a:lnTo>
                  <a:pt x="20497" y="21502"/>
                </a:lnTo>
                <a:lnTo>
                  <a:pt x="20940" y="21231"/>
                </a:lnTo>
                <a:lnTo>
                  <a:pt x="21289" y="20816"/>
                </a:lnTo>
                <a:lnTo>
                  <a:pt x="21518" y="20291"/>
                </a:lnTo>
                <a:lnTo>
                  <a:pt x="21600" y="19686"/>
                </a:lnTo>
                <a:lnTo>
                  <a:pt x="21600" y="1915"/>
                </a:lnTo>
                <a:lnTo>
                  <a:pt x="21518" y="1309"/>
                </a:lnTo>
                <a:lnTo>
                  <a:pt x="21289" y="784"/>
                </a:lnTo>
                <a:lnTo>
                  <a:pt x="20940" y="369"/>
                </a:lnTo>
                <a:lnTo>
                  <a:pt x="20497" y="98"/>
                </a:lnTo>
                <a:lnTo>
                  <a:pt x="19987" y="0"/>
                </a:lnTo>
                <a:close/>
              </a:path>
            </a:pathLst>
          </a:custGeom>
          <a:solidFill>
            <a:srgbClr val="DCDD75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54" name="object 17"/>
          <p:cNvGrpSpPr/>
          <p:nvPr/>
        </p:nvGrpSpPr>
        <p:grpSpPr>
          <a:xfrm>
            <a:off x="540847" y="3513177"/>
            <a:ext cx="6477713" cy="661929"/>
            <a:chOff x="0" y="0"/>
            <a:chExt cx="6477711" cy="661927"/>
          </a:xfrm>
        </p:grpSpPr>
        <p:sp>
          <p:nvSpPr>
            <p:cNvPr id="152" name="object 18"/>
            <p:cNvSpPr/>
            <p:nvPr/>
          </p:nvSpPr>
          <p:spPr>
            <a:xfrm>
              <a:off x="-1" y="-1"/>
              <a:ext cx="6477713" cy="66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23" y="0"/>
                  </a:moveTo>
                  <a:lnTo>
                    <a:pt x="477" y="0"/>
                  </a:lnTo>
                  <a:lnTo>
                    <a:pt x="326" y="238"/>
                  </a:lnTo>
                  <a:lnTo>
                    <a:pt x="195" y="900"/>
                  </a:lnTo>
                  <a:lnTo>
                    <a:pt x="92" y="1911"/>
                  </a:lnTo>
                  <a:lnTo>
                    <a:pt x="24" y="3192"/>
                  </a:lnTo>
                  <a:lnTo>
                    <a:pt x="0" y="4667"/>
                  </a:lnTo>
                  <a:lnTo>
                    <a:pt x="0" y="16932"/>
                  </a:lnTo>
                  <a:lnTo>
                    <a:pt x="24" y="18408"/>
                  </a:lnTo>
                  <a:lnTo>
                    <a:pt x="92" y="19689"/>
                  </a:lnTo>
                  <a:lnTo>
                    <a:pt x="195" y="20699"/>
                  </a:lnTo>
                  <a:lnTo>
                    <a:pt x="326" y="21362"/>
                  </a:lnTo>
                  <a:lnTo>
                    <a:pt x="477" y="21600"/>
                  </a:lnTo>
                  <a:lnTo>
                    <a:pt x="21123" y="21600"/>
                  </a:lnTo>
                  <a:lnTo>
                    <a:pt x="21274" y="21362"/>
                  </a:lnTo>
                  <a:lnTo>
                    <a:pt x="21405" y="20699"/>
                  </a:lnTo>
                  <a:lnTo>
                    <a:pt x="21508" y="19689"/>
                  </a:lnTo>
                  <a:lnTo>
                    <a:pt x="21576" y="18408"/>
                  </a:lnTo>
                  <a:lnTo>
                    <a:pt x="21600" y="16932"/>
                  </a:lnTo>
                  <a:lnTo>
                    <a:pt x="21600" y="4667"/>
                  </a:lnTo>
                  <a:lnTo>
                    <a:pt x="21576" y="3192"/>
                  </a:lnTo>
                  <a:lnTo>
                    <a:pt x="21508" y="1911"/>
                  </a:lnTo>
                  <a:lnTo>
                    <a:pt x="21405" y="900"/>
                  </a:lnTo>
                  <a:lnTo>
                    <a:pt x="21274" y="238"/>
                  </a:lnTo>
                  <a:lnTo>
                    <a:pt x="21123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3" name="object 19"/>
            <p:cNvSpPr/>
            <p:nvPr/>
          </p:nvSpPr>
          <p:spPr>
            <a:xfrm>
              <a:off x="-1" y="-1"/>
              <a:ext cx="6477713" cy="66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23" y="21600"/>
                  </a:moveTo>
                  <a:lnTo>
                    <a:pt x="477" y="21600"/>
                  </a:lnTo>
                  <a:lnTo>
                    <a:pt x="326" y="21362"/>
                  </a:lnTo>
                  <a:lnTo>
                    <a:pt x="195" y="20699"/>
                  </a:lnTo>
                  <a:lnTo>
                    <a:pt x="92" y="19689"/>
                  </a:lnTo>
                  <a:lnTo>
                    <a:pt x="24" y="18408"/>
                  </a:lnTo>
                  <a:lnTo>
                    <a:pt x="0" y="16932"/>
                  </a:lnTo>
                  <a:lnTo>
                    <a:pt x="0" y="4667"/>
                  </a:lnTo>
                  <a:lnTo>
                    <a:pt x="24" y="3192"/>
                  </a:lnTo>
                  <a:lnTo>
                    <a:pt x="92" y="1911"/>
                  </a:lnTo>
                  <a:lnTo>
                    <a:pt x="195" y="900"/>
                  </a:lnTo>
                  <a:lnTo>
                    <a:pt x="326" y="238"/>
                  </a:lnTo>
                  <a:lnTo>
                    <a:pt x="477" y="0"/>
                  </a:lnTo>
                  <a:lnTo>
                    <a:pt x="21123" y="0"/>
                  </a:lnTo>
                  <a:lnTo>
                    <a:pt x="21274" y="238"/>
                  </a:lnTo>
                  <a:lnTo>
                    <a:pt x="21405" y="900"/>
                  </a:lnTo>
                  <a:lnTo>
                    <a:pt x="21508" y="1911"/>
                  </a:lnTo>
                  <a:lnTo>
                    <a:pt x="21576" y="3192"/>
                  </a:lnTo>
                  <a:lnTo>
                    <a:pt x="21600" y="4667"/>
                  </a:lnTo>
                  <a:lnTo>
                    <a:pt x="21600" y="16932"/>
                  </a:lnTo>
                  <a:lnTo>
                    <a:pt x="21576" y="18408"/>
                  </a:lnTo>
                  <a:lnTo>
                    <a:pt x="21508" y="19689"/>
                  </a:lnTo>
                  <a:lnTo>
                    <a:pt x="21405" y="20699"/>
                  </a:lnTo>
                  <a:lnTo>
                    <a:pt x="21274" y="21362"/>
                  </a:lnTo>
                  <a:lnTo>
                    <a:pt x="21123" y="21600"/>
                  </a:lnTo>
                  <a:close/>
                </a:path>
              </a:pathLst>
            </a:custGeom>
            <a:noFill/>
            <a:ln w="38100" cap="flat">
              <a:solidFill>
                <a:srgbClr val="9ED298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167" name="object 20"/>
          <p:cNvGrpSpPr/>
          <p:nvPr/>
        </p:nvGrpSpPr>
        <p:grpSpPr>
          <a:xfrm>
            <a:off x="534757" y="2520848"/>
            <a:ext cx="6477715" cy="442610"/>
            <a:chOff x="0" y="0"/>
            <a:chExt cx="6477713" cy="442609"/>
          </a:xfrm>
        </p:grpSpPr>
        <p:sp>
          <p:nvSpPr>
            <p:cNvPr id="155" name="object 21"/>
            <p:cNvSpPr/>
            <p:nvPr/>
          </p:nvSpPr>
          <p:spPr>
            <a:xfrm>
              <a:off x="0" y="-1"/>
              <a:ext cx="6477715" cy="442611"/>
            </a:xfrm>
            <a:prstGeom prst="rect">
              <a:avLst/>
            </a:prstGeom>
            <a:solidFill>
              <a:srgbClr val="00A79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56" name="object 22" descr="object 2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5354" y="134087"/>
              <a:ext cx="2012010" cy="1700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64" name="object 23"/>
            <p:cNvGrpSpPr/>
            <p:nvPr/>
          </p:nvGrpSpPr>
          <p:grpSpPr>
            <a:xfrm>
              <a:off x="2308949" y="130899"/>
              <a:ext cx="528882" cy="172204"/>
              <a:chOff x="0" y="0"/>
              <a:chExt cx="528881" cy="172202"/>
            </a:xfrm>
          </p:grpSpPr>
          <p:sp>
            <p:nvSpPr>
              <p:cNvPr id="157" name="図形"/>
              <p:cNvSpPr/>
              <p:nvPr/>
            </p:nvSpPr>
            <p:spPr>
              <a:xfrm>
                <a:off x="-1" y="6045"/>
                <a:ext cx="61559" cy="1428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780"/>
                    </a:moveTo>
                    <a:lnTo>
                      <a:pt x="20629" y="15870"/>
                    </a:lnTo>
                    <a:lnTo>
                      <a:pt x="20165" y="14956"/>
                    </a:lnTo>
                    <a:lnTo>
                      <a:pt x="14483" y="15870"/>
                    </a:lnTo>
                    <a:lnTo>
                      <a:pt x="14483" y="9252"/>
                    </a:lnTo>
                    <a:lnTo>
                      <a:pt x="20352" y="9252"/>
                    </a:lnTo>
                    <a:lnTo>
                      <a:pt x="20352" y="6187"/>
                    </a:lnTo>
                    <a:lnTo>
                      <a:pt x="14483" y="6187"/>
                    </a:lnTo>
                    <a:lnTo>
                      <a:pt x="14483" y="699"/>
                    </a:lnTo>
                    <a:lnTo>
                      <a:pt x="15606" y="616"/>
                    </a:lnTo>
                    <a:lnTo>
                      <a:pt x="16043" y="484"/>
                    </a:lnTo>
                    <a:lnTo>
                      <a:pt x="16110" y="213"/>
                    </a:lnTo>
                    <a:lnTo>
                      <a:pt x="7491" y="0"/>
                    </a:lnTo>
                    <a:lnTo>
                      <a:pt x="7491" y="6187"/>
                    </a:lnTo>
                    <a:lnTo>
                      <a:pt x="1372" y="6187"/>
                    </a:lnTo>
                    <a:lnTo>
                      <a:pt x="1372" y="9252"/>
                    </a:lnTo>
                    <a:lnTo>
                      <a:pt x="7491" y="9252"/>
                    </a:lnTo>
                    <a:lnTo>
                      <a:pt x="7491" y="16945"/>
                    </a:lnTo>
                    <a:lnTo>
                      <a:pt x="4683" y="17377"/>
                    </a:lnTo>
                    <a:lnTo>
                      <a:pt x="2059" y="17752"/>
                    </a:lnTo>
                    <a:lnTo>
                      <a:pt x="0" y="18022"/>
                    </a:lnTo>
                    <a:lnTo>
                      <a:pt x="3369" y="21600"/>
                    </a:lnTo>
                    <a:lnTo>
                      <a:pt x="3935" y="21519"/>
                    </a:lnTo>
                    <a:lnTo>
                      <a:pt x="4309" y="21304"/>
                    </a:lnTo>
                    <a:lnTo>
                      <a:pt x="4372" y="21034"/>
                    </a:lnTo>
                    <a:lnTo>
                      <a:pt x="8026" y="20371"/>
                    </a:lnTo>
                    <a:lnTo>
                      <a:pt x="12282" y="19580"/>
                    </a:lnTo>
                    <a:lnTo>
                      <a:pt x="16890" y="18702"/>
                    </a:lnTo>
                    <a:lnTo>
                      <a:pt x="21600" y="1778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58" name="図形"/>
              <p:cNvSpPr/>
              <p:nvPr/>
            </p:nvSpPr>
            <p:spPr>
              <a:xfrm>
                <a:off x="49110" y="4432"/>
                <a:ext cx="121503" cy="1645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164"/>
                    </a:moveTo>
                    <a:lnTo>
                      <a:pt x="20589" y="17024"/>
                    </a:lnTo>
                    <a:lnTo>
                      <a:pt x="19101" y="16580"/>
                    </a:lnTo>
                    <a:lnTo>
                      <a:pt x="18277" y="16160"/>
                    </a:lnTo>
                    <a:lnTo>
                      <a:pt x="18055" y="17636"/>
                    </a:lnTo>
                    <a:lnTo>
                      <a:pt x="17681" y="18534"/>
                    </a:lnTo>
                    <a:lnTo>
                      <a:pt x="17028" y="18983"/>
                    </a:lnTo>
                    <a:lnTo>
                      <a:pt x="15969" y="19103"/>
                    </a:lnTo>
                    <a:lnTo>
                      <a:pt x="7778" y="19103"/>
                    </a:lnTo>
                    <a:lnTo>
                      <a:pt x="7494" y="18893"/>
                    </a:lnTo>
                    <a:lnTo>
                      <a:pt x="7494" y="10112"/>
                    </a:lnTo>
                    <a:lnTo>
                      <a:pt x="10151" y="9272"/>
                    </a:lnTo>
                    <a:lnTo>
                      <a:pt x="10151" y="16580"/>
                    </a:lnTo>
                    <a:lnTo>
                      <a:pt x="13693" y="16580"/>
                    </a:lnTo>
                    <a:lnTo>
                      <a:pt x="13693" y="8127"/>
                    </a:lnTo>
                    <a:lnTo>
                      <a:pt x="16507" y="7240"/>
                    </a:lnTo>
                    <a:lnTo>
                      <a:pt x="16452" y="12243"/>
                    </a:lnTo>
                    <a:lnTo>
                      <a:pt x="16161" y="13241"/>
                    </a:lnTo>
                    <a:lnTo>
                      <a:pt x="19927" y="13241"/>
                    </a:lnTo>
                    <a:lnTo>
                      <a:pt x="20011" y="12243"/>
                    </a:lnTo>
                    <a:lnTo>
                      <a:pt x="20083" y="10489"/>
                    </a:lnTo>
                    <a:lnTo>
                      <a:pt x="20124" y="8337"/>
                    </a:lnTo>
                    <a:lnTo>
                      <a:pt x="20132" y="7240"/>
                    </a:lnTo>
                    <a:lnTo>
                      <a:pt x="20135" y="7193"/>
                    </a:lnTo>
                    <a:lnTo>
                      <a:pt x="20144" y="5254"/>
                    </a:lnTo>
                    <a:lnTo>
                      <a:pt x="20146" y="5021"/>
                    </a:lnTo>
                    <a:lnTo>
                      <a:pt x="20365" y="4928"/>
                    </a:lnTo>
                    <a:lnTo>
                      <a:pt x="20555" y="4788"/>
                    </a:lnTo>
                    <a:lnTo>
                      <a:pt x="20618" y="4671"/>
                    </a:lnTo>
                    <a:lnTo>
                      <a:pt x="17613" y="3854"/>
                    </a:lnTo>
                    <a:lnTo>
                      <a:pt x="16854" y="4251"/>
                    </a:lnTo>
                    <a:lnTo>
                      <a:pt x="13693" y="5254"/>
                    </a:lnTo>
                    <a:lnTo>
                      <a:pt x="13693" y="585"/>
                    </a:lnTo>
                    <a:lnTo>
                      <a:pt x="14262" y="537"/>
                    </a:lnTo>
                    <a:lnTo>
                      <a:pt x="14484" y="397"/>
                    </a:lnTo>
                    <a:lnTo>
                      <a:pt x="14515" y="165"/>
                    </a:lnTo>
                    <a:lnTo>
                      <a:pt x="10151" y="0"/>
                    </a:lnTo>
                    <a:lnTo>
                      <a:pt x="10151" y="6353"/>
                    </a:lnTo>
                    <a:lnTo>
                      <a:pt x="7494" y="7193"/>
                    </a:lnTo>
                    <a:lnTo>
                      <a:pt x="7494" y="2919"/>
                    </a:lnTo>
                    <a:lnTo>
                      <a:pt x="8063" y="2849"/>
                    </a:lnTo>
                    <a:lnTo>
                      <a:pt x="8286" y="2709"/>
                    </a:lnTo>
                    <a:lnTo>
                      <a:pt x="8315" y="2499"/>
                    </a:lnTo>
                    <a:lnTo>
                      <a:pt x="3888" y="2314"/>
                    </a:lnTo>
                    <a:lnTo>
                      <a:pt x="3888" y="8337"/>
                    </a:lnTo>
                    <a:lnTo>
                      <a:pt x="0" y="9552"/>
                    </a:lnTo>
                    <a:lnTo>
                      <a:pt x="1422" y="12051"/>
                    </a:lnTo>
                    <a:lnTo>
                      <a:pt x="3888" y="11256"/>
                    </a:lnTo>
                    <a:lnTo>
                      <a:pt x="3904" y="17636"/>
                    </a:lnTo>
                    <a:lnTo>
                      <a:pt x="4143" y="19513"/>
                    </a:lnTo>
                    <a:lnTo>
                      <a:pt x="5035" y="20766"/>
                    </a:lnTo>
                    <a:lnTo>
                      <a:pt x="6744" y="21415"/>
                    </a:lnTo>
                    <a:lnTo>
                      <a:pt x="9456" y="21600"/>
                    </a:lnTo>
                    <a:lnTo>
                      <a:pt x="16288" y="21600"/>
                    </a:lnTo>
                    <a:lnTo>
                      <a:pt x="18611" y="21373"/>
                    </a:lnTo>
                    <a:lnTo>
                      <a:pt x="20153" y="20626"/>
                    </a:lnTo>
                    <a:lnTo>
                      <a:pt x="21090" y="19256"/>
                    </a:lnTo>
                    <a:lnTo>
                      <a:pt x="21126" y="19103"/>
                    </a:lnTo>
                    <a:lnTo>
                      <a:pt x="21600" y="1716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59" name="図形"/>
              <p:cNvSpPr/>
              <p:nvPr/>
            </p:nvSpPr>
            <p:spPr>
              <a:xfrm>
                <a:off x="177812" y="4965"/>
                <a:ext cx="58702" cy="1457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277"/>
                    </a:moveTo>
                    <a:lnTo>
                      <a:pt x="20637" y="16246"/>
                    </a:lnTo>
                    <a:lnTo>
                      <a:pt x="20291" y="15508"/>
                    </a:lnTo>
                    <a:lnTo>
                      <a:pt x="14861" y="16246"/>
                    </a:lnTo>
                    <a:lnTo>
                      <a:pt x="14861" y="9125"/>
                    </a:lnTo>
                    <a:lnTo>
                      <a:pt x="20488" y="9125"/>
                    </a:lnTo>
                    <a:lnTo>
                      <a:pt x="20488" y="6147"/>
                    </a:lnTo>
                    <a:lnTo>
                      <a:pt x="14861" y="6147"/>
                    </a:lnTo>
                    <a:lnTo>
                      <a:pt x="14861" y="661"/>
                    </a:lnTo>
                    <a:lnTo>
                      <a:pt x="15973" y="606"/>
                    </a:lnTo>
                    <a:lnTo>
                      <a:pt x="16427" y="424"/>
                    </a:lnTo>
                    <a:lnTo>
                      <a:pt x="16492" y="186"/>
                    </a:lnTo>
                    <a:lnTo>
                      <a:pt x="7660" y="0"/>
                    </a:lnTo>
                    <a:lnTo>
                      <a:pt x="7660" y="6147"/>
                    </a:lnTo>
                    <a:lnTo>
                      <a:pt x="1435" y="6147"/>
                    </a:lnTo>
                    <a:lnTo>
                      <a:pt x="1435" y="9125"/>
                    </a:lnTo>
                    <a:lnTo>
                      <a:pt x="7660" y="9125"/>
                    </a:lnTo>
                    <a:lnTo>
                      <a:pt x="7660" y="17168"/>
                    </a:lnTo>
                    <a:lnTo>
                      <a:pt x="4776" y="17539"/>
                    </a:lnTo>
                    <a:lnTo>
                      <a:pt x="2159" y="17855"/>
                    </a:lnTo>
                    <a:lnTo>
                      <a:pt x="0" y="18091"/>
                    </a:lnTo>
                    <a:lnTo>
                      <a:pt x="3402" y="21600"/>
                    </a:lnTo>
                    <a:lnTo>
                      <a:pt x="3860" y="21521"/>
                    </a:lnTo>
                    <a:lnTo>
                      <a:pt x="4323" y="21336"/>
                    </a:lnTo>
                    <a:lnTo>
                      <a:pt x="4384" y="21099"/>
                    </a:lnTo>
                    <a:lnTo>
                      <a:pt x="12305" y="19827"/>
                    </a:lnTo>
                    <a:lnTo>
                      <a:pt x="21600" y="18277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0" name="図形"/>
              <p:cNvSpPr/>
              <p:nvPr/>
            </p:nvSpPr>
            <p:spPr>
              <a:xfrm>
                <a:off x="226187" y="3187"/>
                <a:ext cx="123649" cy="1690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7734"/>
                    </a:moveTo>
                    <a:lnTo>
                      <a:pt x="20855" y="17440"/>
                    </a:lnTo>
                    <a:lnTo>
                      <a:pt x="19861" y="16757"/>
                    </a:lnTo>
                    <a:lnTo>
                      <a:pt x="19237" y="16121"/>
                    </a:lnTo>
                    <a:lnTo>
                      <a:pt x="19175" y="18122"/>
                    </a:lnTo>
                    <a:lnTo>
                      <a:pt x="18836" y="19075"/>
                    </a:lnTo>
                    <a:lnTo>
                      <a:pt x="18370" y="19075"/>
                    </a:lnTo>
                    <a:lnTo>
                      <a:pt x="17844" y="18849"/>
                    </a:lnTo>
                    <a:lnTo>
                      <a:pt x="17644" y="18597"/>
                    </a:lnTo>
                    <a:lnTo>
                      <a:pt x="17349" y="18229"/>
                    </a:lnTo>
                    <a:lnTo>
                      <a:pt x="17083" y="17666"/>
                    </a:lnTo>
                    <a:lnTo>
                      <a:pt x="16963" y="17416"/>
                    </a:lnTo>
                    <a:lnTo>
                      <a:pt x="16890" y="17260"/>
                    </a:lnTo>
                    <a:lnTo>
                      <a:pt x="16473" y="15984"/>
                    </a:lnTo>
                    <a:lnTo>
                      <a:pt x="17746" y="14233"/>
                    </a:lnTo>
                    <a:lnTo>
                      <a:pt x="18833" y="12384"/>
                    </a:lnTo>
                    <a:lnTo>
                      <a:pt x="19151" y="11709"/>
                    </a:lnTo>
                    <a:lnTo>
                      <a:pt x="19767" y="10406"/>
                    </a:lnTo>
                    <a:lnTo>
                      <a:pt x="20544" y="8322"/>
                    </a:lnTo>
                    <a:lnTo>
                      <a:pt x="21010" y="8322"/>
                    </a:lnTo>
                    <a:lnTo>
                      <a:pt x="21289" y="8185"/>
                    </a:lnTo>
                    <a:lnTo>
                      <a:pt x="21383" y="7981"/>
                    </a:lnTo>
                    <a:lnTo>
                      <a:pt x="17405" y="7322"/>
                    </a:lnTo>
                    <a:lnTo>
                      <a:pt x="17030" y="8468"/>
                    </a:lnTo>
                    <a:lnTo>
                      <a:pt x="16610" y="9584"/>
                    </a:lnTo>
                    <a:lnTo>
                      <a:pt x="16144" y="10667"/>
                    </a:lnTo>
                    <a:lnTo>
                      <a:pt x="15632" y="11709"/>
                    </a:lnTo>
                    <a:lnTo>
                      <a:pt x="15439" y="10276"/>
                    </a:lnTo>
                    <a:lnTo>
                      <a:pt x="15277" y="8783"/>
                    </a:lnTo>
                    <a:lnTo>
                      <a:pt x="15146" y="7247"/>
                    </a:lnTo>
                    <a:lnTo>
                      <a:pt x="15044" y="5684"/>
                    </a:lnTo>
                    <a:lnTo>
                      <a:pt x="21165" y="5684"/>
                    </a:lnTo>
                    <a:lnTo>
                      <a:pt x="21165" y="3230"/>
                    </a:lnTo>
                    <a:lnTo>
                      <a:pt x="19395" y="3230"/>
                    </a:lnTo>
                    <a:lnTo>
                      <a:pt x="21072" y="2026"/>
                    </a:lnTo>
                    <a:lnTo>
                      <a:pt x="20382" y="1540"/>
                    </a:lnTo>
                    <a:lnTo>
                      <a:pt x="19501" y="1005"/>
                    </a:lnTo>
                    <a:lnTo>
                      <a:pt x="18527" y="474"/>
                    </a:lnTo>
                    <a:lnTo>
                      <a:pt x="17560" y="0"/>
                    </a:lnTo>
                    <a:lnTo>
                      <a:pt x="15539" y="1388"/>
                    </a:lnTo>
                    <a:lnTo>
                      <a:pt x="16535" y="1910"/>
                    </a:lnTo>
                    <a:lnTo>
                      <a:pt x="17746" y="2638"/>
                    </a:lnTo>
                    <a:lnTo>
                      <a:pt x="18523" y="3230"/>
                    </a:lnTo>
                    <a:lnTo>
                      <a:pt x="14980" y="3230"/>
                    </a:lnTo>
                    <a:lnTo>
                      <a:pt x="14958" y="2638"/>
                    </a:lnTo>
                    <a:lnTo>
                      <a:pt x="14980" y="774"/>
                    </a:lnTo>
                    <a:lnTo>
                      <a:pt x="15539" y="729"/>
                    </a:lnTo>
                    <a:lnTo>
                      <a:pt x="15789" y="592"/>
                    </a:lnTo>
                    <a:lnTo>
                      <a:pt x="15818" y="365"/>
                    </a:lnTo>
                    <a:lnTo>
                      <a:pt x="11501" y="183"/>
                    </a:lnTo>
                    <a:lnTo>
                      <a:pt x="11521" y="1910"/>
                    </a:lnTo>
                    <a:lnTo>
                      <a:pt x="11561" y="3230"/>
                    </a:lnTo>
                    <a:lnTo>
                      <a:pt x="1524" y="3230"/>
                    </a:lnTo>
                    <a:lnTo>
                      <a:pt x="1524" y="5684"/>
                    </a:lnTo>
                    <a:lnTo>
                      <a:pt x="11654" y="5684"/>
                    </a:lnTo>
                    <a:lnTo>
                      <a:pt x="11803" y="8185"/>
                    </a:lnTo>
                    <a:lnTo>
                      <a:pt x="11825" y="8468"/>
                    </a:lnTo>
                    <a:lnTo>
                      <a:pt x="12071" y="10949"/>
                    </a:lnTo>
                    <a:lnTo>
                      <a:pt x="12437" y="13379"/>
                    </a:lnTo>
                    <a:lnTo>
                      <a:pt x="12930" y="15598"/>
                    </a:lnTo>
                    <a:lnTo>
                      <a:pt x="12371" y="16257"/>
                    </a:lnTo>
                    <a:lnTo>
                      <a:pt x="11718" y="16848"/>
                    </a:lnTo>
                    <a:lnTo>
                      <a:pt x="11066" y="17416"/>
                    </a:lnTo>
                    <a:lnTo>
                      <a:pt x="10536" y="15325"/>
                    </a:lnTo>
                    <a:lnTo>
                      <a:pt x="4801" y="16585"/>
                    </a:lnTo>
                    <a:lnTo>
                      <a:pt x="2205" y="17125"/>
                    </a:lnTo>
                    <a:lnTo>
                      <a:pt x="0" y="17552"/>
                    </a:lnTo>
                    <a:lnTo>
                      <a:pt x="1837" y="20350"/>
                    </a:lnTo>
                    <a:lnTo>
                      <a:pt x="2052" y="20258"/>
                    </a:lnTo>
                    <a:lnTo>
                      <a:pt x="2270" y="20121"/>
                    </a:lnTo>
                    <a:lnTo>
                      <a:pt x="2270" y="19917"/>
                    </a:lnTo>
                    <a:lnTo>
                      <a:pt x="6161" y="18911"/>
                    </a:lnTo>
                    <a:lnTo>
                      <a:pt x="10753" y="17666"/>
                    </a:lnTo>
                    <a:lnTo>
                      <a:pt x="9893" y="18305"/>
                    </a:lnTo>
                    <a:lnTo>
                      <a:pt x="9027" y="18875"/>
                    </a:lnTo>
                    <a:lnTo>
                      <a:pt x="8096" y="19409"/>
                    </a:lnTo>
                    <a:lnTo>
                      <a:pt x="7117" y="19894"/>
                    </a:lnTo>
                    <a:lnTo>
                      <a:pt x="7896" y="20303"/>
                    </a:lnTo>
                    <a:lnTo>
                      <a:pt x="9107" y="21121"/>
                    </a:lnTo>
                    <a:lnTo>
                      <a:pt x="9606" y="21600"/>
                    </a:lnTo>
                    <a:lnTo>
                      <a:pt x="10804" y="20939"/>
                    </a:lnTo>
                    <a:lnTo>
                      <a:pt x="11938" y="20219"/>
                    </a:lnTo>
                    <a:lnTo>
                      <a:pt x="13007" y="19438"/>
                    </a:lnTo>
                    <a:lnTo>
                      <a:pt x="14017" y="18597"/>
                    </a:lnTo>
                    <a:lnTo>
                      <a:pt x="15113" y="20266"/>
                    </a:lnTo>
                    <a:lnTo>
                      <a:pt x="16200" y="21165"/>
                    </a:lnTo>
                    <a:lnTo>
                      <a:pt x="17180" y="21532"/>
                    </a:lnTo>
                    <a:lnTo>
                      <a:pt x="17964" y="21600"/>
                    </a:lnTo>
                    <a:lnTo>
                      <a:pt x="19379" y="21421"/>
                    </a:lnTo>
                    <a:lnTo>
                      <a:pt x="20386" y="20801"/>
                    </a:lnTo>
                    <a:lnTo>
                      <a:pt x="21092" y="19615"/>
                    </a:lnTo>
                    <a:lnTo>
                      <a:pt x="21238" y="19075"/>
                    </a:lnTo>
                    <a:lnTo>
                      <a:pt x="21600" y="1773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1" name="図形"/>
              <p:cNvSpPr/>
              <p:nvPr/>
            </p:nvSpPr>
            <p:spPr>
              <a:xfrm>
                <a:off x="361823" y="6591"/>
                <a:ext cx="157076" cy="1513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625"/>
                    </a:moveTo>
                    <a:lnTo>
                      <a:pt x="19075" y="5578"/>
                    </a:lnTo>
                    <a:lnTo>
                      <a:pt x="17370" y="4594"/>
                    </a:lnTo>
                    <a:lnTo>
                      <a:pt x="17407" y="4567"/>
                    </a:lnTo>
                    <a:lnTo>
                      <a:pt x="18910" y="3451"/>
                    </a:lnTo>
                    <a:lnTo>
                      <a:pt x="18371" y="2626"/>
                    </a:lnTo>
                    <a:lnTo>
                      <a:pt x="17670" y="1725"/>
                    </a:lnTo>
                    <a:lnTo>
                      <a:pt x="16867" y="824"/>
                    </a:lnTo>
                    <a:lnTo>
                      <a:pt x="16024" y="0"/>
                    </a:lnTo>
                    <a:lnTo>
                      <a:pt x="14532" y="1165"/>
                    </a:lnTo>
                    <a:lnTo>
                      <a:pt x="15271" y="1905"/>
                    </a:lnTo>
                    <a:lnTo>
                      <a:pt x="16046" y="2811"/>
                    </a:lnTo>
                    <a:lnTo>
                      <a:pt x="16727" y="3715"/>
                    </a:lnTo>
                    <a:lnTo>
                      <a:pt x="17272" y="4567"/>
                    </a:lnTo>
                    <a:lnTo>
                      <a:pt x="16406" y="4286"/>
                    </a:lnTo>
                    <a:lnTo>
                      <a:pt x="15498" y="4088"/>
                    </a:lnTo>
                    <a:lnTo>
                      <a:pt x="14555" y="3971"/>
                    </a:lnTo>
                    <a:lnTo>
                      <a:pt x="13579" y="3933"/>
                    </a:lnTo>
                    <a:lnTo>
                      <a:pt x="11285" y="4105"/>
                    </a:lnTo>
                    <a:lnTo>
                      <a:pt x="8692" y="4580"/>
                    </a:lnTo>
                    <a:lnTo>
                      <a:pt x="5852" y="5304"/>
                    </a:lnTo>
                    <a:lnTo>
                      <a:pt x="1493" y="6624"/>
                    </a:lnTo>
                    <a:lnTo>
                      <a:pt x="734" y="6827"/>
                    </a:lnTo>
                    <a:lnTo>
                      <a:pt x="0" y="6979"/>
                    </a:lnTo>
                    <a:lnTo>
                      <a:pt x="1298" y="10888"/>
                    </a:lnTo>
                    <a:lnTo>
                      <a:pt x="1542" y="10788"/>
                    </a:lnTo>
                    <a:lnTo>
                      <a:pt x="1787" y="10533"/>
                    </a:lnTo>
                    <a:lnTo>
                      <a:pt x="1787" y="10177"/>
                    </a:lnTo>
                    <a:lnTo>
                      <a:pt x="3009" y="9645"/>
                    </a:lnTo>
                    <a:lnTo>
                      <a:pt x="8921" y="7787"/>
                    </a:lnTo>
                    <a:lnTo>
                      <a:pt x="13259" y="7207"/>
                    </a:lnTo>
                    <a:lnTo>
                      <a:pt x="15119" y="7475"/>
                    </a:lnTo>
                    <a:lnTo>
                      <a:pt x="16679" y="8309"/>
                    </a:lnTo>
                    <a:lnTo>
                      <a:pt x="17753" y="9746"/>
                    </a:lnTo>
                    <a:lnTo>
                      <a:pt x="18152" y="11828"/>
                    </a:lnTo>
                    <a:lnTo>
                      <a:pt x="17339" y="14434"/>
                    </a:lnTo>
                    <a:lnTo>
                      <a:pt x="14955" y="16384"/>
                    </a:lnTo>
                    <a:lnTo>
                      <a:pt x="11093" y="17726"/>
                    </a:lnTo>
                    <a:lnTo>
                      <a:pt x="5847" y="18503"/>
                    </a:lnTo>
                    <a:lnTo>
                      <a:pt x="6387" y="19317"/>
                    </a:lnTo>
                    <a:lnTo>
                      <a:pt x="6949" y="20940"/>
                    </a:lnTo>
                    <a:lnTo>
                      <a:pt x="7120" y="21600"/>
                    </a:lnTo>
                    <a:lnTo>
                      <a:pt x="13149" y="20596"/>
                    </a:lnTo>
                    <a:lnTo>
                      <a:pt x="17709" y="18717"/>
                    </a:lnTo>
                    <a:lnTo>
                      <a:pt x="20594" y="15786"/>
                    </a:lnTo>
                    <a:lnTo>
                      <a:pt x="21600" y="1162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2" name="図形"/>
              <p:cNvSpPr/>
              <p:nvPr/>
            </p:nvSpPr>
            <p:spPr>
              <a:xfrm>
                <a:off x="497028" y="-1"/>
                <a:ext cx="31854" cy="323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6024"/>
                    </a:moveTo>
                    <a:lnTo>
                      <a:pt x="18887" y="12134"/>
                    </a:lnTo>
                    <a:lnTo>
                      <a:pt x="15442" y="7966"/>
                    </a:lnTo>
                    <a:lnTo>
                      <a:pt x="11549" y="3821"/>
                    </a:lnTo>
                    <a:lnTo>
                      <a:pt x="7475" y="0"/>
                    </a:lnTo>
                    <a:lnTo>
                      <a:pt x="0" y="5465"/>
                    </a:lnTo>
                    <a:lnTo>
                      <a:pt x="3678" y="8982"/>
                    </a:lnTo>
                    <a:lnTo>
                      <a:pt x="7510" y="13177"/>
                    </a:lnTo>
                    <a:lnTo>
                      <a:pt x="11032" y="17541"/>
                    </a:lnTo>
                    <a:lnTo>
                      <a:pt x="13754" y="21600"/>
                    </a:lnTo>
                    <a:lnTo>
                      <a:pt x="21600" y="1602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63" name="図形"/>
              <p:cNvSpPr/>
              <p:nvPr/>
            </p:nvSpPr>
            <p:spPr>
              <a:xfrm>
                <a:off x="128892" y="61544"/>
                <a:ext cx="156021" cy="617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9209" y="0"/>
                    </a:lnTo>
                    <a:lnTo>
                      <a:pt x="19209" y="13820"/>
                    </a:lnTo>
                    <a:lnTo>
                      <a:pt x="17387" y="13820"/>
                    </a:lnTo>
                    <a:lnTo>
                      <a:pt x="17387" y="5603"/>
                    </a:lnTo>
                    <a:lnTo>
                      <a:pt x="19209" y="5603"/>
                    </a:lnTo>
                    <a:lnTo>
                      <a:pt x="19209" y="0"/>
                    </a:lnTo>
                    <a:lnTo>
                      <a:pt x="15121" y="0"/>
                    </a:lnTo>
                    <a:lnTo>
                      <a:pt x="15121" y="19418"/>
                    </a:lnTo>
                    <a:lnTo>
                      <a:pt x="21600" y="19418"/>
                    </a:lnTo>
                    <a:lnTo>
                      <a:pt x="21600" y="0"/>
                    </a:lnTo>
                    <a:close/>
                    <a:moveTo>
                      <a:pt x="4473" y="15375"/>
                    </a:moveTo>
                    <a:lnTo>
                      <a:pt x="0" y="15375"/>
                    </a:lnTo>
                    <a:lnTo>
                      <a:pt x="308" y="16868"/>
                    </a:lnTo>
                    <a:lnTo>
                      <a:pt x="529" y="19667"/>
                    </a:lnTo>
                    <a:lnTo>
                      <a:pt x="603" y="21600"/>
                    </a:lnTo>
                    <a:lnTo>
                      <a:pt x="2270" y="21333"/>
                    </a:lnTo>
                    <a:lnTo>
                      <a:pt x="3451" y="20369"/>
                    </a:lnTo>
                    <a:lnTo>
                      <a:pt x="4174" y="18503"/>
                    </a:lnTo>
                    <a:lnTo>
                      <a:pt x="4469" y="15499"/>
                    </a:lnTo>
                    <a:lnTo>
                      <a:pt x="4473" y="1537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pic>
          <p:nvPicPr>
            <p:cNvPr id="165" name="object 24" descr="object 2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72419" y="136942"/>
              <a:ext cx="104434" cy="1647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object 25" descr="object 25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52352" y="131251"/>
              <a:ext cx="3219446" cy="1725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8" name="object 26" descr="object 2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0137" y="985746"/>
            <a:ext cx="1667926" cy="14469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0" name="object 27"/>
          <p:cNvGrpSpPr/>
          <p:nvPr/>
        </p:nvGrpSpPr>
        <p:grpSpPr>
          <a:xfrm>
            <a:off x="5179733" y="984527"/>
            <a:ext cx="810123" cy="145011"/>
            <a:chOff x="0" y="0"/>
            <a:chExt cx="810121" cy="145010"/>
          </a:xfrm>
        </p:grpSpPr>
        <p:sp>
          <p:nvSpPr>
            <p:cNvPr id="169" name="図形"/>
            <p:cNvSpPr/>
            <p:nvPr/>
          </p:nvSpPr>
          <p:spPr>
            <a:xfrm>
              <a:off x="0" y="1370"/>
              <a:ext cx="56198" cy="14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302"/>
                  </a:moveTo>
                  <a:lnTo>
                    <a:pt x="21053" y="10467"/>
                  </a:lnTo>
                  <a:lnTo>
                    <a:pt x="20902" y="9939"/>
                  </a:lnTo>
                  <a:lnTo>
                    <a:pt x="15279" y="10467"/>
                  </a:lnTo>
                  <a:lnTo>
                    <a:pt x="15279" y="6817"/>
                  </a:lnTo>
                  <a:lnTo>
                    <a:pt x="21131" y="6817"/>
                  </a:lnTo>
                  <a:lnTo>
                    <a:pt x="21131" y="4270"/>
                  </a:lnTo>
                  <a:lnTo>
                    <a:pt x="15279" y="4270"/>
                  </a:lnTo>
                  <a:lnTo>
                    <a:pt x="15279" y="597"/>
                  </a:lnTo>
                  <a:lnTo>
                    <a:pt x="16392" y="526"/>
                  </a:lnTo>
                  <a:lnTo>
                    <a:pt x="16802" y="390"/>
                  </a:lnTo>
                  <a:lnTo>
                    <a:pt x="16860" y="138"/>
                  </a:lnTo>
                  <a:lnTo>
                    <a:pt x="8371" y="0"/>
                  </a:lnTo>
                  <a:lnTo>
                    <a:pt x="8371" y="4270"/>
                  </a:lnTo>
                  <a:lnTo>
                    <a:pt x="879" y="4270"/>
                  </a:lnTo>
                  <a:lnTo>
                    <a:pt x="879" y="6817"/>
                  </a:lnTo>
                  <a:lnTo>
                    <a:pt x="8371" y="6817"/>
                  </a:lnTo>
                  <a:lnTo>
                    <a:pt x="8371" y="11110"/>
                  </a:lnTo>
                  <a:lnTo>
                    <a:pt x="5150" y="11409"/>
                  </a:lnTo>
                  <a:lnTo>
                    <a:pt x="2284" y="11659"/>
                  </a:lnTo>
                  <a:lnTo>
                    <a:pt x="0" y="11845"/>
                  </a:lnTo>
                  <a:lnTo>
                    <a:pt x="2167" y="14965"/>
                  </a:lnTo>
                  <a:lnTo>
                    <a:pt x="2631" y="14919"/>
                  </a:lnTo>
                  <a:lnTo>
                    <a:pt x="3104" y="14783"/>
                  </a:lnTo>
                  <a:lnTo>
                    <a:pt x="3163" y="14553"/>
                  </a:lnTo>
                  <a:lnTo>
                    <a:pt x="8371" y="13933"/>
                  </a:lnTo>
                  <a:lnTo>
                    <a:pt x="8371" y="19005"/>
                  </a:lnTo>
                  <a:lnTo>
                    <a:pt x="8079" y="19097"/>
                  </a:lnTo>
                  <a:lnTo>
                    <a:pt x="7258" y="19120"/>
                  </a:lnTo>
                  <a:lnTo>
                    <a:pt x="4037" y="19120"/>
                  </a:lnTo>
                  <a:lnTo>
                    <a:pt x="1757" y="19074"/>
                  </a:lnTo>
                  <a:lnTo>
                    <a:pt x="2631" y="19786"/>
                  </a:lnTo>
                  <a:lnTo>
                    <a:pt x="3510" y="20911"/>
                  </a:lnTo>
                  <a:lnTo>
                    <a:pt x="3749" y="21600"/>
                  </a:lnTo>
                  <a:lnTo>
                    <a:pt x="9401" y="21491"/>
                  </a:lnTo>
                  <a:lnTo>
                    <a:pt x="12936" y="21060"/>
                  </a:lnTo>
                  <a:lnTo>
                    <a:pt x="14761" y="20167"/>
                  </a:lnTo>
                  <a:lnTo>
                    <a:pt x="15117" y="19120"/>
                  </a:lnTo>
                  <a:lnTo>
                    <a:pt x="15279" y="18662"/>
                  </a:lnTo>
                  <a:lnTo>
                    <a:pt x="15279" y="13106"/>
                  </a:lnTo>
                  <a:lnTo>
                    <a:pt x="17387" y="12854"/>
                  </a:lnTo>
                  <a:lnTo>
                    <a:pt x="21600" y="1230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0" name="図形"/>
            <p:cNvSpPr/>
            <p:nvPr/>
          </p:nvSpPr>
          <p:spPr>
            <a:xfrm>
              <a:off x="63207" y="8228"/>
              <a:ext cx="72507" cy="103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6019" y="0"/>
                  </a:lnTo>
                  <a:lnTo>
                    <a:pt x="16019" y="16295"/>
                  </a:lnTo>
                  <a:lnTo>
                    <a:pt x="5308" y="16295"/>
                  </a:lnTo>
                  <a:lnTo>
                    <a:pt x="5308" y="11562"/>
                  </a:lnTo>
                  <a:lnTo>
                    <a:pt x="16019" y="11562"/>
                  </a:lnTo>
                  <a:lnTo>
                    <a:pt x="16019" y="8163"/>
                  </a:lnTo>
                  <a:lnTo>
                    <a:pt x="5308" y="8163"/>
                  </a:lnTo>
                  <a:lnTo>
                    <a:pt x="5308" y="3462"/>
                  </a:lnTo>
                  <a:lnTo>
                    <a:pt x="16019" y="3462"/>
                  </a:lnTo>
                  <a:lnTo>
                    <a:pt x="16019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5308" y="21600"/>
                  </a:lnTo>
                  <a:lnTo>
                    <a:pt x="5308" y="19759"/>
                  </a:lnTo>
                  <a:lnTo>
                    <a:pt x="16019" y="19759"/>
                  </a:lnTo>
                  <a:lnTo>
                    <a:pt x="16019" y="21441"/>
                  </a:lnTo>
                  <a:lnTo>
                    <a:pt x="21600" y="2144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1" name="四角形"/>
            <p:cNvSpPr/>
            <p:nvPr/>
          </p:nvSpPr>
          <p:spPr>
            <a:xfrm>
              <a:off x="48589" y="122007"/>
              <a:ext cx="96713" cy="1690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2" name="図形"/>
            <p:cNvSpPr/>
            <p:nvPr/>
          </p:nvSpPr>
          <p:spPr>
            <a:xfrm>
              <a:off x="161517" y="18121"/>
              <a:ext cx="68558" cy="11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762"/>
                  </a:moveTo>
                  <a:lnTo>
                    <a:pt x="20207" y="14277"/>
                  </a:lnTo>
                  <a:lnTo>
                    <a:pt x="17835" y="13154"/>
                  </a:lnTo>
                  <a:lnTo>
                    <a:pt x="16702" y="12483"/>
                  </a:lnTo>
                  <a:lnTo>
                    <a:pt x="15754" y="14296"/>
                  </a:lnTo>
                  <a:lnTo>
                    <a:pt x="14569" y="15976"/>
                  </a:lnTo>
                  <a:lnTo>
                    <a:pt x="13277" y="17214"/>
                  </a:lnTo>
                  <a:lnTo>
                    <a:pt x="12000" y="17696"/>
                  </a:lnTo>
                  <a:lnTo>
                    <a:pt x="9968" y="17247"/>
                  </a:lnTo>
                  <a:lnTo>
                    <a:pt x="8115" y="15788"/>
                  </a:lnTo>
                  <a:lnTo>
                    <a:pt x="6767" y="13154"/>
                  </a:lnTo>
                  <a:lnTo>
                    <a:pt x="6242" y="9176"/>
                  </a:lnTo>
                  <a:lnTo>
                    <a:pt x="6338" y="7159"/>
                  </a:lnTo>
                  <a:lnTo>
                    <a:pt x="6598" y="5108"/>
                  </a:lnTo>
                  <a:lnTo>
                    <a:pt x="6991" y="3134"/>
                  </a:lnTo>
                  <a:lnTo>
                    <a:pt x="7487" y="1340"/>
                  </a:lnTo>
                  <a:lnTo>
                    <a:pt x="8067" y="1312"/>
                  </a:lnTo>
                  <a:lnTo>
                    <a:pt x="8595" y="1112"/>
                  </a:lnTo>
                  <a:lnTo>
                    <a:pt x="8739" y="855"/>
                  </a:lnTo>
                  <a:lnTo>
                    <a:pt x="868" y="0"/>
                  </a:lnTo>
                  <a:lnTo>
                    <a:pt x="492" y="2053"/>
                  </a:lnTo>
                  <a:lnTo>
                    <a:pt x="220" y="4120"/>
                  </a:lnTo>
                  <a:lnTo>
                    <a:pt x="56" y="6163"/>
                  </a:lnTo>
                  <a:lnTo>
                    <a:pt x="28" y="7159"/>
                  </a:lnTo>
                  <a:lnTo>
                    <a:pt x="0" y="9319"/>
                  </a:lnTo>
                  <a:lnTo>
                    <a:pt x="196" y="11455"/>
                  </a:lnTo>
                  <a:lnTo>
                    <a:pt x="1160" y="15002"/>
                  </a:lnTo>
                  <a:lnTo>
                    <a:pt x="3369" y="18271"/>
                  </a:lnTo>
                  <a:lnTo>
                    <a:pt x="6883" y="20669"/>
                  </a:lnTo>
                  <a:lnTo>
                    <a:pt x="11760" y="21600"/>
                  </a:lnTo>
                  <a:lnTo>
                    <a:pt x="14838" y="21189"/>
                  </a:lnTo>
                  <a:lnTo>
                    <a:pt x="17474" y="19934"/>
                  </a:lnTo>
                  <a:lnTo>
                    <a:pt x="19715" y="17803"/>
                  </a:lnTo>
                  <a:lnTo>
                    <a:pt x="19779" y="17696"/>
                  </a:lnTo>
                  <a:lnTo>
                    <a:pt x="21600" y="1476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3" name="図形"/>
            <p:cNvSpPr/>
            <p:nvPr/>
          </p:nvSpPr>
          <p:spPr>
            <a:xfrm>
              <a:off x="238454" y="27114"/>
              <a:ext cx="56047" cy="69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505"/>
                  </a:moveTo>
                  <a:lnTo>
                    <a:pt x="19348" y="13035"/>
                  </a:lnTo>
                  <a:lnTo>
                    <a:pt x="15540" y="7612"/>
                  </a:lnTo>
                  <a:lnTo>
                    <a:pt x="10523" y="3261"/>
                  </a:lnTo>
                  <a:lnTo>
                    <a:pt x="4635" y="0"/>
                  </a:lnTo>
                  <a:lnTo>
                    <a:pt x="0" y="4471"/>
                  </a:lnTo>
                  <a:lnTo>
                    <a:pt x="4963" y="7410"/>
                  </a:lnTo>
                  <a:lnTo>
                    <a:pt x="8972" y="11127"/>
                  </a:lnTo>
                  <a:lnTo>
                    <a:pt x="11963" y="15800"/>
                  </a:lnTo>
                  <a:lnTo>
                    <a:pt x="13852" y="21600"/>
                  </a:lnTo>
                  <a:lnTo>
                    <a:pt x="21600" y="1950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4" name="図形"/>
            <p:cNvSpPr/>
            <p:nvPr/>
          </p:nvSpPr>
          <p:spPr>
            <a:xfrm>
              <a:off x="307835" y="3351"/>
              <a:ext cx="140591" cy="141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844"/>
                  </a:moveTo>
                  <a:lnTo>
                    <a:pt x="12215" y="11844"/>
                  </a:lnTo>
                  <a:lnTo>
                    <a:pt x="12215" y="9336"/>
                  </a:lnTo>
                  <a:lnTo>
                    <a:pt x="20195" y="9336"/>
                  </a:lnTo>
                  <a:lnTo>
                    <a:pt x="20195" y="6666"/>
                  </a:lnTo>
                  <a:lnTo>
                    <a:pt x="12215" y="6666"/>
                  </a:lnTo>
                  <a:lnTo>
                    <a:pt x="12215" y="3763"/>
                  </a:lnTo>
                  <a:lnTo>
                    <a:pt x="12402" y="3737"/>
                  </a:lnTo>
                  <a:lnTo>
                    <a:pt x="12615" y="3646"/>
                  </a:lnTo>
                  <a:lnTo>
                    <a:pt x="15926" y="3118"/>
                  </a:lnTo>
                  <a:lnTo>
                    <a:pt x="17432" y="2818"/>
                  </a:lnTo>
                  <a:lnTo>
                    <a:pt x="18814" y="2485"/>
                  </a:lnTo>
                  <a:lnTo>
                    <a:pt x="19399" y="2485"/>
                  </a:lnTo>
                  <a:lnTo>
                    <a:pt x="19518" y="2392"/>
                  </a:lnTo>
                  <a:lnTo>
                    <a:pt x="17341" y="0"/>
                  </a:lnTo>
                  <a:lnTo>
                    <a:pt x="14066" y="746"/>
                  </a:lnTo>
                  <a:lnTo>
                    <a:pt x="10137" y="1342"/>
                  </a:lnTo>
                  <a:lnTo>
                    <a:pt x="5859" y="1789"/>
                  </a:lnTo>
                  <a:lnTo>
                    <a:pt x="1545" y="2090"/>
                  </a:lnTo>
                  <a:lnTo>
                    <a:pt x="1824" y="2717"/>
                  </a:lnTo>
                  <a:lnTo>
                    <a:pt x="2176" y="3831"/>
                  </a:lnTo>
                  <a:lnTo>
                    <a:pt x="2246" y="4528"/>
                  </a:lnTo>
                  <a:lnTo>
                    <a:pt x="5742" y="4326"/>
                  </a:lnTo>
                  <a:lnTo>
                    <a:pt x="9290" y="4016"/>
                  </a:lnTo>
                  <a:lnTo>
                    <a:pt x="9290" y="6666"/>
                  </a:lnTo>
                  <a:lnTo>
                    <a:pt x="1616" y="6666"/>
                  </a:lnTo>
                  <a:lnTo>
                    <a:pt x="1616" y="9336"/>
                  </a:lnTo>
                  <a:lnTo>
                    <a:pt x="9290" y="9336"/>
                  </a:lnTo>
                  <a:lnTo>
                    <a:pt x="9290" y="11844"/>
                  </a:lnTo>
                  <a:lnTo>
                    <a:pt x="0" y="11844"/>
                  </a:lnTo>
                  <a:lnTo>
                    <a:pt x="0" y="14586"/>
                  </a:lnTo>
                  <a:lnTo>
                    <a:pt x="9290" y="14586"/>
                  </a:lnTo>
                  <a:lnTo>
                    <a:pt x="9290" y="18904"/>
                  </a:lnTo>
                  <a:lnTo>
                    <a:pt x="7465" y="18904"/>
                  </a:lnTo>
                  <a:lnTo>
                    <a:pt x="4283" y="18835"/>
                  </a:lnTo>
                  <a:lnTo>
                    <a:pt x="4704" y="19578"/>
                  </a:lnTo>
                  <a:lnTo>
                    <a:pt x="5241" y="20810"/>
                  </a:lnTo>
                  <a:lnTo>
                    <a:pt x="5428" y="21600"/>
                  </a:lnTo>
                  <a:lnTo>
                    <a:pt x="8900" y="21488"/>
                  </a:lnTo>
                  <a:lnTo>
                    <a:pt x="10964" y="20988"/>
                  </a:lnTo>
                  <a:lnTo>
                    <a:pt x="11959" y="19970"/>
                  </a:lnTo>
                  <a:lnTo>
                    <a:pt x="12215" y="18300"/>
                  </a:lnTo>
                  <a:lnTo>
                    <a:pt x="12215" y="14586"/>
                  </a:lnTo>
                  <a:lnTo>
                    <a:pt x="21600" y="14586"/>
                  </a:lnTo>
                  <a:lnTo>
                    <a:pt x="21600" y="1184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5" name="図形"/>
            <p:cNvSpPr/>
            <p:nvPr/>
          </p:nvSpPr>
          <p:spPr>
            <a:xfrm>
              <a:off x="457491" y="45693"/>
              <a:ext cx="68099" cy="96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5919"/>
                  </a:moveTo>
                  <a:lnTo>
                    <a:pt x="16476" y="10273"/>
                  </a:lnTo>
                  <a:lnTo>
                    <a:pt x="17600" y="8225"/>
                  </a:lnTo>
                  <a:lnTo>
                    <a:pt x="18264" y="6770"/>
                  </a:lnTo>
                  <a:lnTo>
                    <a:pt x="18583" y="6066"/>
                  </a:lnTo>
                  <a:lnTo>
                    <a:pt x="19429" y="3800"/>
                  </a:lnTo>
                  <a:lnTo>
                    <a:pt x="20146" y="1429"/>
                  </a:lnTo>
                  <a:lnTo>
                    <a:pt x="20875" y="1396"/>
                  </a:lnTo>
                  <a:lnTo>
                    <a:pt x="21262" y="1225"/>
                  </a:lnTo>
                  <a:lnTo>
                    <a:pt x="21407" y="885"/>
                  </a:lnTo>
                  <a:lnTo>
                    <a:pt x="14784" y="0"/>
                  </a:lnTo>
                  <a:lnTo>
                    <a:pt x="14349" y="1787"/>
                  </a:lnTo>
                  <a:lnTo>
                    <a:pt x="13833" y="3514"/>
                  </a:lnTo>
                  <a:lnTo>
                    <a:pt x="13225" y="5176"/>
                  </a:lnTo>
                  <a:lnTo>
                    <a:pt x="12516" y="6770"/>
                  </a:lnTo>
                  <a:lnTo>
                    <a:pt x="10909" y="5426"/>
                  </a:lnTo>
                  <a:lnTo>
                    <a:pt x="9285" y="4112"/>
                  </a:lnTo>
                  <a:lnTo>
                    <a:pt x="7674" y="2842"/>
                  </a:lnTo>
                  <a:lnTo>
                    <a:pt x="6091" y="1634"/>
                  </a:lnTo>
                  <a:lnTo>
                    <a:pt x="1986" y="3948"/>
                  </a:lnTo>
                  <a:lnTo>
                    <a:pt x="4012" y="5567"/>
                  </a:lnTo>
                  <a:lnTo>
                    <a:pt x="6079" y="7295"/>
                  </a:lnTo>
                  <a:lnTo>
                    <a:pt x="8125" y="9090"/>
                  </a:lnTo>
                  <a:lnTo>
                    <a:pt x="10099" y="10922"/>
                  </a:lnTo>
                  <a:lnTo>
                    <a:pt x="8093" y="13259"/>
                  </a:lnTo>
                  <a:lnTo>
                    <a:pt x="5761" y="15312"/>
                  </a:lnTo>
                  <a:lnTo>
                    <a:pt x="3050" y="17076"/>
                  </a:lnTo>
                  <a:lnTo>
                    <a:pt x="0" y="18506"/>
                  </a:lnTo>
                  <a:lnTo>
                    <a:pt x="1116" y="19254"/>
                  </a:lnTo>
                  <a:lnTo>
                    <a:pt x="2852" y="20749"/>
                  </a:lnTo>
                  <a:lnTo>
                    <a:pt x="3577" y="21600"/>
                  </a:lnTo>
                  <a:lnTo>
                    <a:pt x="6522" y="20114"/>
                  </a:lnTo>
                  <a:lnTo>
                    <a:pt x="9148" y="18415"/>
                  </a:lnTo>
                  <a:lnTo>
                    <a:pt x="11477" y="16506"/>
                  </a:lnTo>
                  <a:lnTo>
                    <a:pt x="13531" y="14391"/>
                  </a:lnTo>
                  <a:lnTo>
                    <a:pt x="14977" y="15953"/>
                  </a:lnTo>
                  <a:lnTo>
                    <a:pt x="16186" y="17417"/>
                  </a:lnTo>
                  <a:lnTo>
                    <a:pt x="16959" y="18710"/>
                  </a:lnTo>
                  <a:lnTo>
                    <a:pt x="21600" y="1591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6" name="図形"/>
            <p:cNvSpPr/>
            <p:nvPr/>
          </p:nvSpPr>
          <p:spPr>
            <a:xfrm>
              <a:off x="458711" y="1218"/>
              <a:ext cx="142877" cy="143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155"/>
                  </a:moveTo>
                  <a:lnTo>
                    <a:pt x="19137" y="5155"/>
                  </a:lnTo>
                  <a:lnTo>
                    <a:pt x="19137" y="619"/>
                  </a:lnTo>
                  <a:lnTo>
                    <a:pt x="19551" y="550"/>
                  </a:lnTo>
                  <a:lnTo>
                    <a:pt x="19713" y="390"/>
                  </a:lnTo>
                  <a:lnTo>
                    <a:pt x="19759" y="160"/>
                  </a:lnTo>
                  <a:lnTo>
                    <a:pt x="16397" y="0"/>
                  </a:lnTo>
                  <a:lnTo>
                    <a:pt x="16397" y="5155"/>
                  </a:lnTo>
                  <a:lnTo>
                    <a:pt x="11401" y="5155"/>
                  </a:lnTo>
                  <a:lnTo>
                    <a:pt x="11401" y="3734"/>
                  </a:lnTo>
                  <a:lnTo>
                    <a:pt x="7023" y="3734"/>
                  </a:lnTo>
                  <a:lnTo>
                    <a:pt x="7023" y="642"/>
                  </a:lnTo>
                  <a:lnTo>
                    <a:pt x="7438" y="573"/>
                  </a:lnTo>
                  <a:lnTo>
                    <a:pt x="7599" y="435"/>
                  </a:lnTo>
                  <a:lnTo>
                    <a:pt x="7624" y="206"/>
                  </a:lnTo>
                  <a:lnTo>
                    <a:pt x="4376" y="46"/>
                  </a:lnTo>
                  <a:lnTo>
                    <a:pt x="4376" y="3734"/>
                  </a:lnTo>
                  <a:lnTo>
                    <a:pt x="0" y="3734"/>
                  </a:lnTo>
                  <a:lnTo>
                    <a:pt x="0" y="6278"/>
                  </a:lnTo>
                  <a:lnTo>
                    <a:pt x="10571" y="6278"/>
                  </a:lnTo>
                  <a:lnTo>
                    <a:pt x="10571" y="7788"/>
                  </a:lnTo>
                  <a:lnTo>
                    <a:pt x="16397" y="7788"/>
                  </a:lnTo>
                  <a:lnTo>
                    <a:pt x="16397" y="18691"/>
                  </a:lnTo>
                  <a:lnTo>
                    <a:pt x="13680" y="18691"/>
                  </a:lnTo>
                  <a:lnTo>
                    <a:pt x="12897" y="18646"/>
                  </a:lnTo>
                  <a:lnTo>
                    <a:pt x="13288" y="19470"/>
                  </a:lnTo>
                  <a:lnTo>
                    <a:pt x="13680" y="20798"/>
                  </a:lnTo>
                  <a:lnTo>
                    <a:pt x="13772" y="21600"/>
                  </a:lnTo>
                  <a:lnTo>
                    <a:pt x="16523" y="21440"/>
                  </a:lnTo>
                  <a:lnTo>
                    <a:pt x="18155" y="20889"/>
                  </a:lnTo>
                  <a:lnTo>
                    <a:pt x="18935" y="19841"/>
                  </a:lnTo>
                  <a:lnTo>
                    <a:pt x="19075" y="18691"/>
                  </a:lnTo>
                  <a:lnTo>
                    <a:pt x="19137" y="18187"/>
                  </a:lnTo>
                  <a:lnTo>
                    <a:pt x="19137" y="7788"/>
                  </a:lnTo>
                  <a:lnTo>
                    <a:pt x="21600" y="7788"/>
                  </a:lnTo>
                  <a:lnTo>
                    <a:pt x="21600" y="515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7" name="図形"/>
            <p:cNvSpPr/>
            <p:nvPr/>
          </p:nvSpPr>
          <p:spPr>
            <a:xfrm>
              <a:off x="610501" y="0"/>
              <a:ext cx="145328" cy="14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651"/>
                  </a:moveTo>
                  <a:lnTo>
                    <a:pt x="20050" y="18308"/>
                  </a:lnTo>
                  <a:lnTo>
                    <a:pt x="18576" y="17868"/>
                  </a:lnTo>
                  <a:lnTo>
                    <a:pt x="17185" y="17342"/>
                  </a:lnTo>
                  <a:lnTo>
                    <a:pt x="16090" y="16835"/>
                  </a:lnTo>
                  <a:lnTo>
                    <a:pt x="15894" y="16744"/>
                  </a:lnTo>
                  <a:lnTo>
                    <a:pt x="17474" y="16617"/>
                  </a:lnTo>
                  <a:lnTo>
                    <a:pt x="17968" y="16403"/>
                  </a:lnTo>
                  <a:lnTo>
                    <a:pt x="18410" y="16214"/>
                  </a:lnTo>
                  <a:lnTo>
                    <a:pt x="18857" y="15510"/>
                  </a:lnTo>
                  <a:lnTo>
                    <a:pt x="18935" y="14816"/>
                  </a:lnTo>
                  <a:lnTo>
                    <a:pt x="18954" y="14642"/>
                  </a:lnTo>
                  <a:lnTo>
                    <a:pt x="18972" y="12705"/>
                  </a:lnTo>
                  <a:lnTo>
                    <a:pt x="18972" y="10391"/>
                  </a:lnTo>
                  <a:lnTo>
                    <a:pt x="16234" y="10391"/>
                  </a:lnTo>
                  <a:lnTo>
                    <a:pt x="16234" y="14816"/>
                  </a:lnTo>
                  <a:lnTo>
                    <a:pt x="14535" y="14748"/>
                  </a:lnTo>
                  <a:lnTo>
                    <a:pt x="14784" y="15200"/>
                  </a:lnTo>
                  <a:lnTo>
                    <a:pt x="15078" y="15836"/>
                  </a:lnTo>
                  <a:lnTo>
                    <a:pt x="12045" y="14044"/>
                  </a:lnTo>
                  <a:lnTo>
                    <a:pt x="12045" y="12705"/>
                  </a:lnTo>
                  <a:lnTo>
                    <a:pt x="16234" y="12705"/>
                  </a:lnTo>
                  <a:lnTo>
                    <a:pt x="16234" y="10391"/>
                  </a:lnTo>
                  <a:lnTo>
                    <a:pt x="12045" y="10391"/>
                  </a:lnTo>
                  <a:lnTo>
                    <a:pt x="12045" y="9302"/>
                  </a:lnTo>
                  <a:lnTo>
                    <a:pt x="20966" y="9302"/>
                  </a:lnTo>
                  <a:lnTo>
                    <a:pt x="20966" y="6920"/>
                  </a:lnTo>
                  <a:lnTo>
                    <a:pt x="12045" y="6920"/>
                  </a:lnTo>
                  <a:lnTo>
                    <a:pt x="12045" y="6035"/>
                  </a:lnTo>
                  <a:lnTo>
                    <a:pt x="12453" y="5944"/>
                  </a:lnTo>
                  <a:lnTo>
                    <a:pt x="12611" y="5830"/>
                  </a:lnTo>
                  <a:lnTo>
                    <a:pt x="12634" y="5581"/>
                  </a:lnTo>
                  <a:lnTo>
                    <a:pt x="11818" y="5535"/>
                  </a:lnTo>
                  <a:lnTo>
                    <a:pt x="11869" y="5490"/>
                  </a:lnTo>
                  <a:lnTo>
                    <a:pt x="12294" y="5104"/>
                  </a:lnTo>
                  <a:lnTo>
                    <a:pt x="12747" y="4584"/>
                  </a:lnTo>
                  <a:lnTo>
                    <a:pt x="13178" y="4037"/>
                  </a:lnTo>
                  <a:lnTo>
                    <a:pt x="14286" y="4037"/>
                  </a:lnTo>
                  <a:lnTo>
                    <a:pt x="14852" y="4856"/>
                  </a:lnTo>
                  <a:lnTo>
                    <a:pt x="15463" y="5808"/>
                  </a:lnTo>
                  <a:lnTo>
                    <a:pt x="15758" y="6443"/>
                  </a:lnTo>
                  <a:lnTo>
                    <a:pt x="18248" y="5649"/>
                  </a:lnTo>
                  <a:lnTo>
                    <a:pt x="17985" y="5174"/>
                  </a:lnTo>
                  <a:lnTo>
                    <a:pt x="17598" y="4584"/>
                  </a:lnTo>
                  <a:lnTo>
                    <a:pt x="17185" y="4037"/>
                  </a:lnTo>
                  <a:lnTo>
                    <a:pt x="21258" y="4037"/>
                  </a:lnTo>
                  <a:lnTo>
                    <a:pt x="21258" y="2018"/>
                  </a:lnTo>
                  <a:lnTo>
                    <a:pt x="14514" y="2018"/>
                  </a:lnTo>
                  <a:lnTo>
                    <a:pt x="14831" y="1430"/>
                  </a:lnTo>
                  <a:lnTo>
                    <a:pt x="14965" y="1133"/>
                  </a:lnTo>
                  <a:lnTo>
                    <a:pt x="15237" y="1158"/>
                  </a:lnTo>
                  <a:lnTo>
                    <a:pt x="15292" y="1133"/>
                  </a:lnTo>
                  <a:lnTo>
                    <a:pt x="15441" y="1067"/>
                  </a:lnTo>
                  <a:lnTo>
                    <a:pt x="15509" y="883"/>
                  </a:lnTo>
                  <a:lnTo>
                    <a:pt x="12611" y="0"/>
                  </a:lnTo>
                  <a:lnTo>
                    <a:pt x="12194" y="950"/>
                  </a:lnTo>
                  <a:lnTo>
                    <a:pt x="11671" y="1873"/>
                  </a:lnTo>
                  <a:lnTo>
                    <a:pt x="11063" y="2745"/>
                  </a:lnTo>
                  <a:lnTo>
                    <a:pt x="10391" y="3539"/>
                  </a:lnTo>
                  <a:lnTo>
                    <a:pt x="10391" y="2018"/>
                  </a:lnTo>
                  <a:lnTo>
                    <a:pt x="5231" y="2018"/>
                  </a:lnTo>
                  <a:lnTo>
                    <a:pt x="5366" y="1723"/>
                  </a:lnTo>
                  <a:lnTo>
                    <a:pt x="5525" y="1430"/>
                  </a:lnTo>
                  <a:lnTo>
                    <a:pt x="5636" y="1158"/>
                  </a:lnTo>
                  <a:lnTo>
                    <a:pt x="5933" y="1201"/>
                  </a:lnTo>
                  <a:lnTo>
                    <a:pt x="6010" y="1158"/>
                  </a:lnTo>
                  <a:lnTo>
                    <a:pt x="6137" y="1088"/>
                  </a:lnTo>
                  <a:lnTo>
                    <a:pt x="6227" y="929"/>
                  </a:lnTo>
                  <a:lnTo>
                    <a:pt x="3352" y="0"/>
                  </a:lnTo>
                  <a:lnTo>
                    <a:pt x="2711" y="1457"/>
                  </a:lnTo>
                  <a:lnTo>
                    <a:pt x="1906" y="2874"/>
                  </a:lnTo>
                  <a:lnTo>
                    <a:pt x="985" y="4158"/>
                  </a:lnTo>
                  <a:lnTo>
                    <a:pt x="0" y="5217"/>
                  </a:lnTo>
                  <a:lnTo>
                    <a:pt x="612" y="5535"/>
                  </a:lnTo>
                  <a:lnTo>
                    <a:pt x="1563" y="6148"/>
                  </a:lnTo>
                  <a:lnTo>
                    <a:pt x="2061" y="6579"/>
                  </a:lnTo>
                  <a:lnTo>
                    <a:pt x="2739" y="5898"/>
                  </a:lnTo>
                  <a:lnTo>
                    <a:pt x="3441" y="4990"/>
                  </a:lnTo>
                  <a:lnTo>
                    <a:pt x="4075" y="4037"/>
                  </a:lnTo>
                  <a:lnTo>
                    <a:pt x="4393" y="4037"/>
                  </a:lnTo>
                  <a:lnTo>
                    <a:pt x="4859" y="4856"/>
                  </a:lnTo>
                  <a:lnTo>
                    <a:pt x="5299" y="5762"/>
                  </a:lnTo>
                  <a:lnTo>
                    <a:pt x="5478" y="6398"/>
                  </a:lnTo>
                  <a:lnTo>
                    <a:pt x="7879" y="5626"/>
                  </a:lnTo>
                  <a:lnTo>
                    <a:pt x="7720" y="5174"/>
                  </a:lnTo>
                  <a:lnTo>
                    <a:pt x="7449" y="4604"/>
                  </a:lnTo>
                  <a:lnTo>
                    <a:pt x="7111" y="4037"/>
                  </a:lnTo>
                  <a:lnTo>
                    <a:pt x="9893" y="4037"/>
                  </a:lnTo>
                  <a:lnTo>
                    <a:pt x="9714" y="4175"/>
                  </a:lnTo>
                  <a:lnTo>
                    <a:pt x="9397" y="4447"/>
                  </a:lnTo>
                  <a:lnTo>
                    <a:pt x="9850" y="4697"/>
                  </a:lnTo>
                  <a:lnTo>
                    <a:pt x="10484" y="5127"/>
                  </a:lnTo>
                  <a:lnTo>
                    <a:pt x="10958" y="5490"/>
                  </a:lnTo>
                  <a:lnTo>
                    <a:pt x="9329" y="5422"/>
                  </a:lnTo>
                  <a:lnTo>
                    <a:pt x="9329" y="6920"/>
                  </a:lnTo>
                  <a:lnTo>
                    <a:pt x="591" y="6920"/>
                  </a:lnTo>
                  <a:lnTo>
                    <a:pt x="591" y="9302"/>
                  </a:lnTo>
                  <a:lnTo>
                    <a:pt x="9329" y="9302"/>
                  </a:lnTo>
                  <a:lnTo>
                    <a:pt x="9329" y="10391"/>
                  </a:lnTo>
                  <a:lnTo>
                    <a:pt x="2671" y="10391"/>
                  </a:lnTo>
                  <a:lnTo>
                    <a:pt x="2671" y="16608"/>
                  </a:lnTo>
                  <a:lnTo>
                    <a:pt x="5366" y="16608"/>
                  </a:lnTo>
                  <a:lnTo>
                    <a:pt x="5366" y="12705"/>
                  </a:lnTo>
                  <a:lnTo>
                    <a:pt x="9329" y="12705"/>
                  </a:lnTo>
                  <a:lnTo>
                    <a:pt x="9329" y="13976"/>
                  </a:lnTo>
                  <a:lnTo>
                    <a:pt x="7586" y="15594"/>
                  </a:lnTo>
                  <a:lnTo>
                    <a:pt x="5368" y="16975"/>
                  </a:lnTo>
                  <a:lnTo>
                    <a:pt x="2798" y="18070"/>
                  </a:lnTo>
                  <a:lnTo>
                    <a:pt x="0" y="18830"/>
                  </a:lnTo>
                  <a:lnTo>
                    <a:pt x="544" y="19375"/>
                  </a:lnTo>
                  <a:lnTo>
                    <a:pt x="1291" y="20397"/>
                  </a:lnTo>
                  <a:lnTo>
                    <a:pt x="1654" y="21078"/>
                  </a:lnTo>
                  <a:lnTo>
                    <a:pt x="3783" y="20370"/>
                  </a:lnTo>
                  <a:lnTo>
                    <a:pt x="5797" y="19445"/>
                  </a:lnTo>
                  <a:lnTo>
                    <a:pt x="7666" y="18308"/>
                  </a:lnTo>
                  <a:lnTo>
                    <a:pt x="9329" y="16994"/>
                  </a:lnTo>
                  <a:lnTo>
                    <a:pt x="9329" y="21600"/>
                  </a:lnTo>
                  <a:lnTo>
                    <a:pt x="12045" y="21600"/>
                  </a:lnTo>
                  <a:lnTo>
                    <a:pt x="12045" y="16835"/>
                  </a:lnTo>
                  <a:lnTo>
                    <a:pt x="13625" y="18104"/>
                  </a:lnTo>
                  <a:lnTo>
                    <a:pt x="15484" y="19275"/>
                  </a:lnTo>
                  <a:lnTo>
                    <a:pt x="17576" y="20276"/>
                  </a:lnTo>
                  <a:lnTo>
                    <a:pt x="19856" y="21032"/>
                  </a:lnTo>
                  <a:lnTo>
                    <a:pt x="20216" y="20329"/>
                  </a:lnTo>
                  <a:lnTo>
                    <a:pt x="21009" y="19216"/>
                  </a:lnTo>
                  <a:lnTo>
                    <a:pt x="21600" y="1865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8" name="図形"/>
            <p:cNvSpPr/>
            <p:nvPr/>
          </p:nvSpPr>
          <p:spPr>
            <a:xfrm>
              <a:off x="763066" y="98247"/>
              <a:ext cx="47056" cy="46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988"/>
                  </a:moveTo>
                  <a:lnTo>
                    <a:pt x="18516" y="11545"/>
                  </a:lnTo>
                  <a:lnTo>
                    <a:pt x="14628" y="7521"/>
                  </a:lnTo>
                  <a:lnTo>
                    <a:pt x="10453" y="3479"/>
                  </a:lnTo>
                  <a:lnTo>
                    <a:pt x="6501" y="0"/>
                  </a:lnTo>
                  <a:lnTo>
                    <a:pt x="0" y="5767"/>
                  </a:lnTo>
                  <a:lnTo>
                    <a:pt x="3574" y="9322"/>
                  </a:lnTo>
                  <a:lnTo>
                    <a:pt x="7591" y="13604"/>
                  </a:lnTo>
                  <a:lnTo>
                    <a:pt x="11409" y="17934"/>
                  </a:lnTo>
                  <a:lnTo>
                    <a:pt x="14400" y="21600"/>
                  </a:lnTo>
                  <a:lnTo>
                    <a:pt x="21600" y="1498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9" name="図形"/>
            <p:cNvSpPr/>
            <p:nvPr/>
          </p:nvSpPr>
          <p:spPr>
            <a:xfrm>
              <a:off x="527113" y="65200"/>
              <a:ext cx="31676" cy="4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7294"/>
                  </a:moveTo>
                  <a:lnTo>
                    <a:pt x="19772" y="13292"/>
                  </a:lnTo>
                  <a:lnTo>
                    <a:pt x="16992" y="8830"/>
                  </a:lnTo>
                  <a:lnTo>
                    <a:pt x="13614" y="4280"/>
                  </a:lnTo>
                  <a:lnTo>
                    <a:pt x="9969" y="0"/>
                  </a:lnTo>
                  <a:lnTo>
                    <a:pt x="0" y="3731"/>
                  </a:lnTo>
                  <a:lnTo>
                    <a:pt x="3438" y="8213"/>
                  </a:lnTo>
                  <a:lnTo>
                    <a:pt x="6565" y="12967"/>
                  </a:lnTo>
                  <a:lnTo>
                    <a:pt x="9111" y="17571"/>
                  </a:lnTo>
                  <a:lnTo>
                    <a:pt x="10800" y="21600"/>
                  </a:lnTo>
                  <a:lnTo>
                    <a:pt x="21600" y="17294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pic>
        <p:nvPicPr>
          <p:cNvPr id="181" name="object 28" descr="object 2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3674" y="985747"/>
            <a:ext cx="755825" cy="1442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object 29" descr="object 2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3607" y="1314503"/>
            <a:ext cx="1980008" cy="1110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object 30" descr="object 3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041" y="914833"/>
            <a:ext cx="1818504" cy="3185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object 31" descr="object 3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713" y="1314503"/>
            <a:ext cx="1980009" cy="1110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object 32" descr="object 32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4890" y="1314503"/>
            <a:ext cx="1980008" cy="1110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object 33" descr="object 33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0491" y="3612679"/>
            <a:ext cx="1401745" cy="147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object 34" descr="object 34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1686" y="3616799"/>
            <a:ext cx="2176715" cy="142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object 35" descr="object 35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582" y="3866741"/>
            <a:ext cx="1411916" cy="18967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1" name="object 36"/>
          <p:cNvGrpSpPr/>
          <p:nvPr/>
        </p:nvGrpSpPr>
        <p:grpSpPr>
          <a:xfrm>
            <a:off x="2880430" y="3924884"/>
            <a:ext cx="178433" cy="115877"/>
            <a:chOff x="0" y="0"/>
            <a:chExt cx="178432" cy="115876"/>
          </a:xfrm>
        </p:grpSpPr>
        <p:pic>
          <p:nvPicPr>
            <p:cNvPr id="189" name="object 37" descr="object 37"/>
            <p:cNvPicPr>
              <a:picLocks noChangeAspect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-1"/>
              <a:ext cx="102263" cy="1158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object 38"/>
            <p:cNvSpPr/>
            <p:nvPr/>
          </p:nvSpPr>
          <p:spPr>
            <a:xfrm>
              <a:off x="126994" y="204"/>
              <a:ext cx="51439" cy="11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34" y="0"/>
                  </a:moveTo>
                  <a:lnTo>
                    <a:pt x="19472" y="0"/>
                  </a:lnTo>
                  <a:lnTo>
                    <a:pt x="15368" y="338"/>
                  </a:lnTo>
                  <a:lnTo>
                    <a:pt x="11772" y="1280"/>
                  </a:lnTo>
                  <a:lnTo>
                    <a:pt x="8865" y="2717"/>
                  </a:lnTo>
                  <a:lnTo>
                    <a:pt x="6832" y="4538"/>
                  </a:lnTo>
                  <a:lnTo>
                    <a:pt x="6581" y="4538"/>
                  </a:lnTo>
                  <a:lnTo>
                    <a:pt x="6235" y="465"/>
                  </a:lnTo>
                  <a:lnTo>
                    <a:pt x="0" y="465"/>
                  </a:lnTo>
                  <a:lnTo>
                    <a:pt x="164" y="1987"/>
                  </a:lnTo>
                  <a:lnTo>
                    <a:pt x="329" y="5133"/>
                  </a:lnTo>
                  <a:lnTo>
                    <a:pt x="346" y="21600"/>
                  </a:lnTo>
                  <a:lnTo>
                    <a:pt x="7429" y="21600"/>
                  </a:lnTo>
                  <a:lnTo>
                    <a:pt x="7429" y="10119"/>
                  </a:lnTo>
                  <a:lnTo>
                    <a:pt x="8163" y="7519"/>
                  </a:lnTo>
                  <a:lnTo>
                    <a:pt x="10353" y="5274"/>
                  </a:lnTo>
                  <a:lnTo>
                    <a:pt x="13986" y="3698"/>
                  </a:lnTo>
                  <a:lnTo>
                    <a:pt x="19045" y="3103"/>
                  </a:lnTo>
                  <a:lnTo>
                    <a:pt x="20064" y="3103"/>
                  </a:lnTo>
                  <a:lnTo>
                    <a:pt x="21600" y="3178"/>
                  </a:lnTo>
                  <a:lnTo>
                    <a:pt x="21600" y="116"/>
                  </a:lnTo>
                  <a:lnTo>
                    <a:pt x="20832" y="77"/>
                  </a:lnTo>
                  <a:lnTo>
                    <a:pt x="20234" y="0"/>
                  </a:lnTo>
                  <a:close/>
                </a:path>
              </a:pathLst>
            </a:custGeom>
            <a:solidFill>
              <a:srgbClr val="231F2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pic>
        <p:nvPicPr>
          <p:cNvPr id="192" name="object 39" descr="object 39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5609" y="3866350"/>
            <a:ext cx="3031009" cy="189859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object 40"/>
          <p:cNvSpPr/>
          <p:nvPr/>
        </p:nvSpPr>
        <p:spPr>
          <a:xfrm>
            <a:off x="540846" y="4571641"/>
            <a:ext cx="6530990" cy="1163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98" y="0"/>
                </a:moveTo>
                <a:lnTo>
                  <a:pt x="0" y="0"/>
                </a:lnTo>
                <a:lnTo>
                  <a:pt x="0" y="19342"/>
                </a:lnTo>
                <a:lnTo>
                  <a:pt x="32" y="20221"/>
                </a:lnTo>
                <a:lnTo>
                  <a:pt x="118" y="20939"/>
                </a:lnTo>
                <a:lnTo>
                  <a:pt x="246" y="21423"/>
                </a:lnTo>
                <a:lnTo>
                  <a:pt x="402" y="21600"/>
                </a:lnTo>
                <a:lnTo>
                  <a:pt x="21198" y="21600"/>
                </a:lnTo>
                <a:lnTo>
                  <a:pt x="21354" y="21423"/>
                </a:lnTo>
                <a:lnTo>
                  <a:pt x="21482" y="20939"/>
                </a:lnTo>
                <a:lnTo>
                  <a:pt x="21568" y="20221"/>
                </a:lnTo>
                <a:lnTo>
                  <a:pt x="21600" y="19342"/>
                </a:lnTo>
                <a:lnTo>
                  <a:pt x="21600" y="2258"/>
                </a:lnTo>
                <a:lnTo>
                  <a:pt x="21568" y="1379"/>
                </a:lnTo>
                <a:lnTo>
                  <a:pt x="21482" y="661"/>
                </a:lnTo>
                <a:lnTo>
                  <a:pt x="21354" y="177"/>
                </a:lnTo>
                <a:lnTo>
                  <a:pt x="21198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94" name="object 41" descr="object 41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201" y="4351515"/>
            <a:ext cx="1028460" cy="1495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object 42" descr="object 42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4024" y="4351375"/>
            <a:ext cx="620586" cy="1497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object 43" descr="object 43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102" y="4706120"/>
            <a:ext cx="323180" cy="7091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object 44" descr="object 44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88429" y="4706120"/>
            <a:ext cx="447202" cy="7091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object 45" descr="object 45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292" y="9981010"/>
            <a:ext cx="2403303" cy="2474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1" name="object 46"/>
          <p:cNvGrpSpPr/>
          <p:nvPr/>
        </p:nvGrpSpPr>
        <p:grpSpPr>
          <a:xfrm>
            <a:off x="265516" y="9899345"/>
            <a:ext cx="4047924" cy="419737"/>
            <a:chOff x="0" y="0"/>
            <a:chExt cx="4047923" cy="419736"/>
          </a:xfrm>
        </p:grpSpPr>
        <p:pic>
          <p:nvPicPr>
            <p:cNvPr id="199" name="object 47" descr="object 47"/>
            <p:cNvPicPr>
              <a:picLocks noChangeAspect="1"/>
            </p:cNvPicPr>
            <p:nvPr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47963" y="81665"/>
              <a:ext cx="1366209" cy="1000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0" name="object 48"/>
            <p:cNvSpPr/>
            <p:nvPr/>
          </p:nvSpPr>
          <p:spPr>
            <a:xfrm>
              <a:off x="-1" y="-1"/>
              <a:ext cx="4047924" cy="419737"/>
            </a:xfrm>
            <a:prstGeom prst="rect">
              <a:avLst/>
            </a:prstGeom>
            <a:noFill/>
            <a:ln w="12965" cap="flat">
              <a:solidFill>
                <a:srgbClr val="231F2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pic>
        <p:nvPicPr>
          <p:cNvPr id="202" name="object 49" descr="object 49"/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868" y="10436013"/>
            <a:ext cx="4153504" cy="7593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object 50" descr="object 50"/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8643" y="9939222"/>
            <a:ext cx="2135926" cy="8315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6" name="object 51"/>
          <p:cNvGrpSpPr/>
          <p:nvPr/>
        </p:nvGrpSpPr>
        <p:grpSpPr>
          <a:xfrm>
            <a:off x="4437836" y="10091445"/>
            <a:ext cx="1061341" cy="83175"/>
            <a:chOff x="0" y="0"/>
            <a:chExt cx="1061340" cy="83173"/>
          </a:xfrm>
        </p:grpSpPr>
        <p:pic>
          <p:nvPicPr>
            <p:cNvPr id="204" name="object 52" descr="object 52"/>
            <p:cNvPicPr>
              <a:picLocks noChangeAspect="1"/>
            </p:cNvPicPr>
            <p:nvPr/>
          </p:nvPicPr>
          <p:blipFill>
            <a:blip r:embed="rId2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178"/>
              <a:ext cx="528297" cy="8290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object 53" descr="object 53"/>
            <p:cNvPicPr>
              <a:picLocks noChangeAspect="1"/>
            </p:cNvPicPr>
            <p:nvPr/>
          </p:nvPicPr>
          <p:blipFill>
            <a:blip r:embed="rId2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5518" y="0"/>
              <a:ext cx="495823" cy="831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7" name="object 54" descr="object 54"/>
          <p:cNvPicPr>
            <a:picLocks noChangeAspect="1"/>
          </p:cNvPicPr>
          <p:nvPr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1871" y="10242157"/>
            <a:ext cx="2287647" cy="8922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object 55" descr="object 55"/>
          <p:cNvPicPr>
            <a:picLocks noChangeAspect="1"/>
          </p:cNvPicPr>
          <p:nvPr/>
        </p:nvPicPr>
        <p:blipFill>
          <a:blip r:embed="rId3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024" y="5479107"/>
            <a:ext cx="398418" cy="9516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0" name="object 56"/>
          <p:cNvGrpSpPr/>
          <p:nvPr/>
        </p:nvGrpSpPr>
        <p:grpSpPr>
          <a:xfrm>
            <a:off x="1459658" y="4757633"/>
            <a:ext cx="832390" cy="639997"/>
            <a:chOff x="-1" y="-2"/>
            <a:chExt cx="832389" cy="639996"/>
          </a:xfrm>
        </p:grpSpPr>
        <p:grpSp>
          <p:nvGrpSpPr>
            <p:cNvPr id="212" name="object 57"/>
            <p:cNvGrpSpPr/>
            <p:nvPr/>
          </p:nvGrpSpPr>
          <p:grpSpPr>
            <a:xfrm>
              <a:off x="-2" y="-3"/>
              <a:ext cx="832390" cy="639998"/>
              <a:chOff x="-1" y="0"/>
              <a:chExt cx="832389" cy="639996"/>
            </a:xfrm>
          </p:grpSpPr>
          <p:sp>
            <p:nvSpPr>
              <p:cNvPr id="209" name="図形"/>
              <p:cNvSpPr/>
              <p:nvPr/>
            </p:nvSpPr>
            <p:spPr>
              <a:xfrm>
                <a:off x="267170" y="-1"/>
                <a:ext cx="298047" cy="1431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9849"/>
                    </a:moveTo>
                    <a:lnTo>
                      <a:pt x="10800" y="0"/>
                    </a:lnTo>
                    <a:lnTo>
                      <a:pt x="0" y="9849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9849"/>
                    </a:lnTo>
                    <a:close/>
                  </a:path>
                </a:pathLst>
              </a:custGeom>
              <a:solidFill>
                <a:srgbClr val="00AEE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0" name="四角形"/>
              <p:cNvSpPr/>
              <p:nvPr/>
            </p:nvSpPr>
            <p:spPr>
              <a:xfrm>
                <a:off x="152882" y="169330"/>
                <a:ext cx="526634" cy="89905"/>
              </a:xfrm>
              <a:prstGeom prst="rect">
                <a:avLst/>
              </a:prstGeom>
              <a:solidFill>
                <a:srgbClr val="00AEE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1" name="四角形"/>
              <p:cNvSpPr/>
              <p:nvPr/>
            </p:nvSpPr>
            <p:spPr>
              <a:xfrm>
                <a:off x="-2" y="285395"/>
                <a:ext cx="832390" cy="354601"/>
              </a:xfrm>
              <a:prstGeom prst="rect">
                <a:avLst/>
              </a:prstGeom>
              <a:solidFill>
                <a:srgbClr val="00AEE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grpSp>
          <p:nvGrpSpPr>
            <p:cNvPr id="219" name="object 58"/>
            <p:cNvGrpSpPr/>
            <p:nvPr/>
          </p:nvGrpSpPr>
          <p:grpSpPr>
            <a:xfrm>
              <a:off x="142532" y="365037"/>
              <a:ext cx="526622" cy="216728"/>
              <a:chOff x="0" y="0"/>
              <a:chExt cx="526621" cy="216727"/>
            </a:xfrm>
          </p:grpSpPr>
          <p:sp>
            <p:nvSpPr>
              <p:cNvPr id="213" name="四角形"/>
              <p:cNvSpPr/>
              <p:nvPr/>
            </p:nvSpPr>
            <p:spPr>
              <a:xfrm>
                <a:off x="-1" y="-1"/>
                <a:ext cx="60301" cy="21672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4" name="四角形"/>
              <p:cNvSpPr/>
              <p:nvPr/>
            </p:nvSpPr>
            <p:spPr>
              <a:xfrm>
                <a:off x="93256" y="-1"/>
                <a:ext cx="60301" cy="21672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5" name="四角形"/>
              <p:cNvSpPr/>
              <p:nvPr/>
            </p:nvSpPr>
            <p:spPr>
              <a:xfrm>
                <a:off x="186512" y="-1"/>
                <a:ext cx="60314" cy="21672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6" name="四角形"/>
              <p:cNvSpPr/>
              <p:nvPr/>
            </p:nvSpPr>
            <p:spPr>
              <a:xfrm>
                <a:off x="279782" y="-1"/>
                <a:ext cx="60314" cy="21672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7" name="四角形"/>
              <p:cNvSpPr/>
              <p:nvPr/>
            </p:nvSpPr>
            <p:spPr>
              <a:xfrm>
                <a:off x="373038" y="-1"/>
                <a:ext cx="60314" cy="21672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18" name="四角形"/>
              <p:cNvSpPr/>
              <p:nvPr/>
            </p:nvSpPr>
            <p:spPr>
              <a:xfrm>
                <a:off x="466307" y="-1"/>
                <a:ext cx="60315" cy="21672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</p:grpSp>
      <p:pic>
        <p:nvPicPr>
          <p:cNvPr id="221" name="object 59" descr="object 59"/>
          <p:cNvPicPr>
            <a:picLocks noChangeAspect="1"/>
          </p:cNvPicPr>
          <p:nvPr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2082" y="5466367"/>
            <a:ext cx="399237" cy="9463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object 60" descr="object 60"/>
          <p:cNvPicPr>
            <a:picLocks noChangeAspect="1"/>
          </p:cNvPicPr>
          <p:nvPr/>
        </p:nvPicPr>
        <p:blipFill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0172" y="5479012"/>
            <a:ext cx="909975" cy="95747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object 61"/>
          <p:cNvSpPr/>
          <p:nvPr/>
        </p:nvSpPr>
        <p:spPr>
          <a:xfrm>
            <a:off x="1264563" y="5019102"/>
            <a:ext cx="162157" cy="83225"/>
          </a:xfrm>
          <a:prstGeom prst="rect">
            <a:avLst/>
          </a:prstGeom>
          <a:solidFill>
            <a:srgbClr val="F7941D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4" name="object 62"/>
          <p:cNvSpPr/>
          <p:nvPr/>
        </p:nvSpPr>
        <p:spPr>
          <a:xfrm>
            <a:off x="2326308" y="4984355"/>
            <a:ext cx="206401" cy="152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1488"/>
                </a:moveTo>
                <a:lnTo>
                  <a:pt x="14201" y="0"/>
                </a:lnTo>
                <a:lnTo>
                  <a:pt x="14201" y="4914"/>
                </a:lnTo>
                <a:lnTo>
                  <a:pt x="0" y="4914"/>
                </a:lnTo>
                <a:lnTo>
                  <a:pt x="0" y="16684"/>
                </a:lnTo>
                <a:lnTo>
                  <a:pt x="14201" y="16684"/>
                </a:lnTo>
                <a:lnTo>
                  <a:pt x="14201" y="21600"/>
                </a:lnTo>
                <a:lnTo>
                  <a:pt x="21600" y="11488"/>
                </a:lnTo>
                <a:close/>
              </a:path>
            </a:pathLst>
          </a:custGeom>
          <a:solidFill>
            <a:srgbClr val="F7941D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25" name="object 63" descr="object 63"/>
          <p:cNvPicPr>
            <a:picLocks noChangeAspect="1"/>
          </p:cNvPicPr>
          <p:nvPr/>
        </p:nvPicPr>
        <p:blipFill>
          <a:blip r:embed="rId3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9660" y="4721707"/>
            <a:ext cx="1051551" cy="11868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object 64" descr="object 64"/>
          <p:cNvPicPr>
            <a:picLocks noChangeAspect="1"/>
          </p:cNvPicPr>
          <p:nvPr/>
        </p:nvPicPr>
        <p:blipFill>
          <a:blip r:embed="rId3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4185" y="4719296"/>
            <a:ext cx="1304144" cy="12173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9" name="object 65"/>
          <p:cNvGrpSpPr/>
          <p:nvPr/>
        </p:nvGrpSpPr>
        <p:grpSpPr>
          <a:xfrm>
            <a:off x="3244874" y="4914501"/>
            <a:ext cx="284340" cy="116015"/>
            <a:chOff x="0" y="0"/>
            <a:chExt cx="284338" cy="116014"/>
          </a:xfrm>
        </p:grpSpPr>
        <p:pic>
          <p:nvPicPr>
            <p:cNvPr id="227" name="object 66" descr="object 66"/>
            <p:cNvPicPr>
              <a:picLocks noChangeAspect="1"/>
            </p:cNvPicPr>
            <p:nvPr/>
          </p:nvPicPr>
          <p:blipFill>
            <a:blip r:embed="rId3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06605" cy="1139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8" name="object 67" descr="object 67"/>
            <p:cNvPicPr>
              <a:picLocks noChangeAspect="1"/>
            </p:cNvPicPr>
            <p:nvPr/>
          </p:nvPicPr>
          <p:blipFill>
            <a:blip r:embed="rId3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7426" y="882"/>
              <a:ext cx="156913" cy="1151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30" name="object 68" descr="object 68"/>
          <p:cNvPicPr>
            <a:picLocks noChangeAspect="1"/>
          </p:cNvPicPr>
          <p:nvPr/>
        </p:nvPicPr>
        <p:blipFill>
          <a:blip r:embed="rId3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0908" y="4912080"/>
            <a:ext cx="1253188" cy="118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object 69" descr="object 69"/>
          <p:cNvPicPr>
            <a:picLocks noChangeAspect="1"/>
          </p:cNvPicPr>
          <p:nvPr/>
        </p:nvPicPr>
        <p:blipFill>
          <a:blip r:embed="rId3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9784" y="5102961"/>
            <a:ext cx="118048" cy="118047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object 70" descr="object 70"/>
          <p:cNvPicPr>
            <a:picLocks noChangeAspect="1"/>
          </p:cNvPicPr>
          <p:nvPr/>
        </p:nvPicPr>
        <p:blipFill>
          <a:blip r:embed="rId3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3908" y="5100296"/>
            <a:ext cx="3151453" cy="1212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object 71" descr="object 71"/>
          <p:cNvPicPr>
            <a:picLocks noChangeAspect="1"/>
          </p:cNvPicPr>
          <p:nvPr/>
        </p:nvPicPr>
        <p:blipFill>
          <a:blip r:embed="rId4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9797" y="5293459"/>
            <a:ext cx="118030" cy="1180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object 72" descr="object 72"/>
          <p:cNvPicPr>
            <a:picLocks noChangeAspect="1"/>
          </p:cNvPicPr>
          <p:nvPr/>
        </p:nvPicPr>
        <p:blipFill>
          <a:blip r:embed="rId4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2906" y="5293461"/>
            <a:ext cx="1961113" cy="124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object 73" descr="object 73"/>
          <p:cNvPicPr>
            <a:picLocks noChangeAspect="1"/>
          </p:cNvPicPr>
          <p:nvPr/>
        </p:nvPicPr>
        <p:blipFill>
          <a:blip r:embed="rId4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0313" y="5290796"/>
            <a:ext cx="1127702" cy="121234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object 74" descr="object 74"/>
          <p:cNvPicPr>
            <a:picLocks noChangeAspect="1"/>
          </p:cNvPicPr>
          <p:nvPr/>
        </p:nvPicPr>
        <p:blipFill>
          <a:blip r:embed="rId4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0343" y="5481304"/>
            <a:ext cx="1047986" cy="12109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3" name="object 75"/>
          <p:cNvGrpSpPr/>
          <p:nvPr/>
        </p:nvGrpSpPr>
        <p:grpSpPr>
          <a:xfrm>
            <a:off x="514502" y="5851652"/>
            <a:ext cx="6530994" cy="1539992"/>
            <a:chOff x="0" y="0"/>
            <a:chExt cx="6530993" cy="1539991"/>
          </a:xfrm>
        </p:grpSpPr>
        <p:sp>
          <p:nvSpPr>
            <p:cNvPr id="237" name="object 76"/>
            <p:cNvSpPr/>
            <p:nvPr/>
          </p:nvSpPr>
          <p:spPr>
            <a:xfrm>
              <a:off x="0" y="-1"/>
              <a:ext cx="3097887" cy="53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96" y="0"/>
                  </a:moveTo>
                  <a:lnTo>
                    <a:pt x="704" y="0"/>
                  </a:lnTo>
                  <a:lnTo>
                    <a:pt x="448" y="277"/>
                  </a:lnTo>
                  <a:lnTo>
                    <a:pt x="234" y="1039"/>
                  </a:lnTo>
                  <a:lnTo>
                    <a:pt x="81" y="2180"/>
                  </a:lnTo>
                  <a:lnTo>
                    <a:pt x="5" y="3595"/>
                  </a:lnTo>
                  <a:lnTo>
                    <a:pt x="0" y="3595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3595"/>
                  </a:lnTo>
                  <a:lnTo>
                    <a:pt x="21595" y="3595"/>
                  </a:lnTo>
                  <a:lnTo>
                    <a:pt x="21519" y="2180"/>
                  </a:lnTo>
                  <a:lnTo>
                    <a:pt x="21366" y="1039"/>
                  </a:lnTo>
                  <a:lnTo>
                    <a:pt x="21152" y="277"/>
                  </a:lnTo>
                  <a:lnTo>
                    <a:pt x="20896" y="0"/>
                  </a:lnTo>
                  <a:close/>
                </a:path>
              </a:pathLst>
            </a:custGeom>
            <a:solidFill>
              <a:srgbClr val="00A79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38" name="object 77"/>
            <p:cNvSpPr/>
            <p:nvPr/>
          </p:nvSpPr>
          <p:spPr>
            <a:xfrm>
              <a:off x="2" y="302767"/>
              <a:ext cx="6530992" cy="123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85" y="0"/>
                  </a:moveTo>
                  <a:lnTo>
                    <a:pt x="0" y="0"/>
                  </a:lnTo>
                  <a:lnTo>
                    <a:pt x="0" y="19410"/>
                  </a:lnTo>
                  <a:lnTo>
                    <a:pt x="33" y="20262"/>
                  </a:lnTo>
                  <a:lnTo>
                    <a:pt x="122" y="20959"/>
                  </a:lnTo>
                  <a:lnTo>
                    <a:pt x="253" y="21428"/>
                  </a:lnTo>
                  <a:lnTo>
                    <a:pt x="415" y="21600"/>
                  </a:lnTo>
                  <a:lnTo>
                    <a:pt x="21185" y="21600"/>
                  </a:lnTo>
                  <a:lnTo>
                    <a:pt x="21347" y="21428"/>
                  </a:lnTo>
                  <a:lnTo>
                    <a:pt x="21478" y="20959"/>
                  </a:lnTo>
                  <a:lnTo>
                    <a:pt x="21567" y="20262"/>
                  </a:lnTo>
                  <a:lnTo>
                    <a:pt x="21600" y="19410"/>
                  </a:lnTo>
                  <a:lnTo>
                    <a:pt x="21600" y="2190"/>
                  </a:lnTo>
                  <a:lnTo>
                    <a:pt x="21567" y="1338"/>
                  </a:lnTo>
                  <a:lnTo>
                    <a:pt x="21478" y="641"/>
                  </a:lnTo>
                  <a:lnTo>
                    <a:pt x="21347" y="172"/>
                  </a:lnTo>
                  <a:lnTo>
                    <a:pt x="21185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39" name="object 78" descr="object 78"/>
            <p:cNvPicPr>
              <a:picLocks noChangeAspect="1"/>
            </p:cNvPicPr>
            <p:nvPr/>
          </p:nvPicPr>
          <p:blipFill>
            <a:blip r:embed="rId4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0346" y="82497"/>
              <a:ext cx="2095274" cy="1497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0" name="object 79" descr="object 79"/>
            <p:cNvPicPr>
              <a:picLocks noChangeAspect="1"/>
            </p:cNvPicPr>
            <p:nvPr/>
          </p:nvPicPr>
          <p:blipFill>
            <a:blip r:embed="rId4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99978" y="82497"/>
              <a:ext cx="620587" cy="1497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1" name="object 80" descr="object 80"/>
            <p:cNvPicPr>
              <a:picLocks noChangeAspect="1"/>
            </p:cNvPicPr>
            <p:nvPr/>
          </p:nvPicPr>
          <p:blipFill>
            <a:blip r:embed="rId4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577" y="441538"/>
              <a:ext cx="183504" cy="75936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2" name="object 81" descr="object 81"/>
            <p:cNvPicPr>
              <a:picLocks noChangeAspect="1"/>
            </p:cNvPicPr>
            <p:nvPr/>
          </p:nvPicPr>
          <p:blipFill>
            <a:blip r:embed="rId4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9387" y="435392"/>
              <a:ext cx="196172" cy="7593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3" name="object 82" descr="object 82"/>
            <p:cNvPicPr>
              <a:picLocks noChangeAspect="1"/>
            </p:cNvPicPr>
            <p:nvPr/>
          </p:nvPicPr>
          <p:blipFill>
            <a:blip r:embed="rId4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847" y="435392"/>
              <a:ext cx="215157" cy="7593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4" name="object 83" descr="object 83"/>
            <p:cNvPicPr>
              <a:picLocks noChangeAspect="1"/>
            </p:cNvPicPr>
            <p:nvPr/>
          </p:nvPicPr>
          <p:blipFill>
            <a:blip r:embed="rId4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9470" y="435392"/>
              <a:ext cx="227813" cy="7593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5" name="object 84" descr="object 84"/>
            <p:cNvPicPr>
              <a:picLocks noChangeAspect="1"/>
            </p:cNvPicPr>
            <p:nvPr/>
          </p:nvPicPr>
          <p:blipFill>
            <a:blip r:embed="rId5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79662" y="464692"/>
              <a:ext cx="510855" cy="71306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6" name="object 85" descr="object 85"/>
            <p:cNvPicPr>
              <a:picLocks noChangeAspect="1"/>
            </p:cNvPicPr>
            <p:nvPr/>
          </p:nvPicPr>
          <p:blipFill>
            <a:blip r:embed="rId5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8510" y="454048"/>
              <a:ext cx="542785" cy="7343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7" name="object 86" descr="object 86"/>
            <p:cNvPicPr>
              <a:picLocks noChangeAspect="1"/>
            </p:cNvPicPr>
            <p:nvPr/>
          </p:nvPicPr>
          <p:blipFill>
            <a:blip r:embed="rId5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125" y="1309077"/>
              <a:ext cx="501652" cy="949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8" name="object 87" descr="object 87"/>
            <p:cNvPicPr>
              <a:picLocks noChangeAspect="1"/>
            </p:cNvPicPr>
            <p:nvPr/>
          </p:nvPicPr>
          <p:blipFill>
            <a:blip r:embed="rId5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55519" y="1302816"/>
              <a:ext cx="1110432" cy="950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9" name="object 88"/>
            <p:cNvSpPr/>
            <p:nvPr/>
          </p:nvSpPr>
          <p:spPr>
            <a:xfrm>
              <a:off x="1310512" y="730552"/>
              <a:ext cx="456402" cy="234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14669" y="0"/>
                  </a:lnTo>
                  <a:lnTo>
                    <a:pt x="14669" y="5905"/>
                  </a:lnTo>
                  <a:lnTo>
                    <a:pt x="0" y="5905"/>
                  </a:lnTo>
                  <a:lnTo>
                    <a:pt x="0" y="15693"/>
                  </a:lnTo>
                  <a:lnTo>
                    <a:pt x="14669" y="15693"/>
                  </a:lnTo>
                  <a:lnTo>
                    <a:pt x="14669" y="21600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7941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50" name="object 89" descr="object 89"/>
            <p:cNvPicPr>
              <a:picLocks noChangeAspect="1"/>
            </p:cNvPicPr>
            <p:nvPr/>
          </p:nvPicPr>
          <p:blipFill>
            <a:blip r:embed="rId5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92469" y="1026756"/>
              <a:ext cx="241361" cy="1189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1" name="object 90" descr="object 90"/>
            <p:cNvPicPr>
              <a:picLocks noChangeAspect="1"/>
            </p:cNvPicPr>
            <p:nvPr/>
          </p:nvPicPr>
          <p:blipFill>
            <a:blip r:embed="rId5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49015" y="737923"/>
              <a:ext cx="2448414" cy="12123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2" name="object 91" descr="object 91"/>
            <p:cNvPicPr>
              <a:picLocks noChangeAspect="1"/>
            </p:cNvPicPr>
            <p:nvPr/>
          </p:nvPicPr>
          <p:blipFill>
            <a:blip r:embed="rId5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48249" y="929826"/>
              <a:ext cx="3252840" cy="119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54" name="object 92" descr="object 92"/>
          <p:cNvPicPr>
            <a:picLocks noChangeAspect="1"/>
          </p:cNvPicPr>
          <p:nvPr/>
        </p:nvPicPr>
        <p:blipFill>
          <a:blip r:embed="rId5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005" y="7593583"/>
            <a:ext cx="4046781" cy="24313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object 93" descr="object 93"/>
          <p:cNvPicPr>
            <a:picLocks noChangeAspect="1"/>
          </p:cNvPicPr>
          <p:nvPr/>
        </p:nvPicPr>
        <p:blipFill>
          <a:blip r:embed="rId5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8748" y="7679196"/>
            <a:ext cx="71147" cy="71147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object 94" descr="object 94"/>
          <p:cNvPicPr>
            <a:picLocks noChangeAspect="1"/>
          </p:cNvPicPr>
          <p:nvPr/>
        </p:nvPicPr>
        <p:blipFill>
          <a:blip r:embed="rId5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5199" y="7593583"/>
            <a:ext cx="1753668" cy="24236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9" name="object 95"/>
          <p:cNvGrpSpPr/>
          <p:nvPr/>
        </p:nvGrpSpPr>
        <p:grpSpPr>
          <a:xfrm>
            <a:off x="6824577" y="7614925"/>
            <a:ext cx="51324" cy="199177"/>
            <a:chOff x="0" y="0"/>
            <a:chExt cx="51322" cy="199176"/>
          </a:xfrm>
        </p:grpSpPr>
        <p:sp>
          <p:nvSpPr>
            <p:cNvPr id="257" name="図形"/>
            <p:cNvSpPr/>
            <p:nvPr/>
          </p:nvSpPr>
          <p:spPr>
            <a:xfrm>
              <a:off x="2031" y="-1"/>
              <a:ext cx="47006" cy="130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2801" y="21600"/>
                  </a:lnTo>
                  <a:lnTo>
                    <a:pt x="1891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26539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8" name="図形"/>
            <p:cNvSpPr/>
            <p:nvPr/>
          </p:nvSpPr>
          <p:spPr>
            <a:xfrm>
              <a:off x="0" y="146075"/>
              <a:ext cx="51324" cy="5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7" y="0"/>
                  </a:moveTo>
                  <a:lnTo>
                    <a:pt x="6539" y="795"/>
                  </a:lnTo>
                  <a:lnTo>
                    <a:pt x="3113" y="3025"/>
                  </a:lnTo>
                  <a:lnTo>
                    <a:pt x="830" y="6456"/>
                  </a:lnTo>
                  <a:lnTo>
                    <a:pt x="0" y="10854"/>
                  </a:lnTo>
                  <a:lnTo>
                    <a:pt x="770" y="15061"/>
                  </a:lnTo>
                  <a:lnTo>
                    <a:pt x="2953" y="18474"/>
                  </a:lnTo>
                  <a:lnTo>
                    <a:pt x="6359" y="20764"/>
                  </a:lnTo>
                  <a:lnTo>
                    <a:pt x="10797" y="21600"/>
                  </a:lnTo>
                  <a:lnTo>
                    <a:pt x="15282" y="20793"/>
                  </a:lnTo>
                  <a:lnTo>
                    <a:pt x="18684" y="18552"/>
                  </a:lnTo>
                  <a:lnTo>
                    <a:pt x="20844" y="15148"/>
                  </a:lnTo>
                  <a:lnTo>
                    <a:pt x="21600" y="10854"/>
                  </a:lnTo>
                  <a:lnTo>
                    <a:pt x="20800" y="6456"/>
                  </a:lnTo>
                  <a:lnTo>
                    <a:pt x="18566" y="3025"/>
                  </a:lnTo>
                  <a:lnTo>
                    <a:pt x="15148" y="795"/>
                  </a:lnTo>
                  <a:lnTo>
                    <a:pt x="10797" y="0"/>
                  </a:lnTo>
                  <a:close/>
                </a:path>
              </a:pathLst>
            </a:custGeom>
            <a:solidFill>
              <a:srgbClr val="F26539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260" name="object 96"/>
          <p:cNvSpPr/>
          <p:nvPr/>
        </p:nvSpPr>
        <p:spPr>
          <a:xfrm>
            <a:off x="6813384" y="9774769"/>
            <a:ext cx="659133" cy="782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577"/>
                </a:lnTo>
                <a:lnTo>
                  <a:pt x="809" y="2577"/>
                </a:lnTo>
                <a:lnTo>
                  <a:pt x="809" y="21600"/>
                </a:lnTo>
                <a:lnTo>
                  <a:pt x="2430" y="21600"/>
                </a:lnTo>
                <a:lnTo>
                  <a:pt x="2430" y="2577"/>
                </a:lnTo>
                <a:lnTo>
                  <a:pt x="21600" y="2577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63" name="object 97"/>
          <p:cNvGrpSpPr/>
          <p:nvPr/>
        </p:nvGrpSpPr>
        <p:grpSpPr>
          <a:xfrm>
            <a:off x="1203144" y="8004081"/>
            <a:ext cx="1704028" cy="1584816"/>
            <a:chOff x="0" y="0"/>
            <a:chExt cx="1704026" cy="1584815"/>
          </a:xfrm>
        </p:grpSpPr>
        <p:sp>
          <p:nvSpPr>
            <p:cNvPr id="261" name="object 98"/>
            <p:cNvSpPr/>
            <p:nvPr/>
          </p:nvSpPr>
          <p:spPr>
            <a:xfrm>
              <a:off x="0" y="447"/>
              <a:ext cx="1704027" cy="158436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 dirty="0"/>
            </a:p>
          </p:txBody>
        </p:sp>
        <p:pic>
          <p:nvPicPr>
            <p:cNvPr id="262" name="object 99" descr="object 99"/>
            <p:cNvPicPr>
              <a:picLocks noChangeAspect="1"/>
            </p:cNvPicPr>
            <p:nvPr/>
          </p:nvPicPr>
          <p:blipFill>
            <a:blip r:embed="rId6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704027" cy="11373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64" name="object 100"/>
          <p:cNvSpPr/>
          <p:nvPr/>
        </p:nvSpPr>
        <p:spPr>
          <a:xfrm>
            <a:off x="3047108" y="8004847"/>
            <a:ext cx="1704023" cy="1585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grpSp>
        <p:nvGrpSpPr>
          <p:cNvPr id="267" name="object 101"/>
          <p:cNvGrpSpPr/>
          <p:nvPr/>
        </p:nvGrpSpPr>
        <p:grpSpPr>
          <a:xfrm>
            <a:off x="4885435" y="8004081"/>
            <a:ext cx="1704038" cy="1584816"/>
            <a:chOff x="0" y="0"/>
            <a:chExt cx="1704036" cy="1584815"/>
          </a:xfrm>
        </p:grpSpPr>
        <p:sp>
          <p:nvSpPr>
            <p:cNvPr id="265" name="object 102"/>
            <p:cNvSpPr/>
            <p:nvPr/>
          </p:nvSpPr>
          <p:spPr>
            <a:xfrm>
              <a:off x="0" y="447"/>
              <a:ext cx="1704035" cy="158436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66" name="object 103" descr="object 103"/>
            <p:cNvPicPr>
              <a:picLocks noChangeAspect="1"/>
            </p:cNvPicPr>
            <p:nvPr/>
          </p:nvPicPr>
          <p:blipFill>
            <a:blip r:embed="rId6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" y="-1"/>
              <a:ext cx="1704036" cy="11373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68" name="object 104" descr="object 104"/>
          <p:cNvPicPr>
            <a:picLocks noChangeAspect="1"/>
          </p:cNvPicPr>
          <p:nvPr/>
        </p:nvPicPr>
        <p:blipFill>
          <a:blip r:embed="rId6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7096" y="8004081"/>
            <a:ext cx="1704037" cy="1137379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コピーコピーコピーコピーコピーコピーコピーコピーコピーコピーコピーコピコピーコピーコピーコピーコピーコピーコピー"/>
          <p:cNvSpPr txBox="1"/>
          <p:nvPr/>
        </p:nvSpPr>
        <p:spPr>
          <a:xfrm>
            <a:off x="1210679" y="9176784"/>
            <a:ext cx="1704028" cy="507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900">
                <a:solidFill>
                  <a:srgbClr val="4E4F4E"/>
                </a:solidFill>
                <a:latin typeface="游ゴシック体 ミディアム"/>
                <a:ea typeface="游ゴシック体 ミディアム"/>
                <a:cs typeface="游ゴシック体 ミディアム"/>
                <a:sym typeface="游ゴシック体 ミディアム"/>
              </a:defRPr>
            </a:lvl1pPr>
          </a:lstStyle>
          <a:p>
            <a:r>
              <a:rPr lang="ja-JP" altLang="en-US" dirty="0"/>
              <a:t>農地を守る責任感と農地を</a:t>
            </a:r>
          </a:p>
          <a:p>
            <a:r>
              <a:rPr lang="ja-JP" altLang="en-US" dirty="0"/>
              <a:t>活かす達成感がある仕事です！</a:t>
            </a:r>
          </a:p>
          <a:p>
            <a:endParaRPr dirty="0"/>
          </a:p>
        </p:txBody>
      </p:sp>
      <p:sp>
        <p:nvSpPr>
          <p:cNvPr id="270" name="コピーコピーコピーコピーコピーコピーコピーコピーコピーコピーコピーコピコピーコピーコピーコピーコピーコピーコピー"/>
          <p:cNvSpPr txBox="1"/>
          <p:nvPr/>
        </p:nvSpPr>
        <p:spPr>
          <a:xfrm>
            <a:off x="3047106" y="9165776"/>
            <a:ext cx="1704029" cy="507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900">
                <a:solidFill>
                  <a:srgbClr val="4E4F4E"/>
                </a:solidFill>
                <a:latin typeface="游ゴシック体 ミディアム"/>
                <a:ea typeface="游ゴシック体 ミディアム"/>
                <a:cs typeface="游ゴシック体 ミディアム"/>
                <a:sym typeface="游ゴシック体 ミディアム"/>
              </a:defRPr>
            </a:lvl1pPr>
          </a:lstStyle>
          <a:p>
            <a:r>
              <a:rPr lang="ja-JP" altLang="en-US" dirty="0"/>
              <a:t>農業者を代表し、現場の声を</a:t>
            </a:r>
          </a:p>
          <a:p>
            <a:r>
              <a:rPr lang="ja-JP" altLang="en-US" dirty="0"/>
              <a:t>行政に伝えています！</a:t>
            </a:r>
          </a:p>
          <a:p>
            <a:endParaRPr dirty="0"/>
          </a:p>
        </p:txBody>
      </p:sp>
      <p:sp>
        <p:nvSpPr>
          <p:cNvPr id="271" name="コピーコピーコピーコピーコピーコピーコピーコピーコピーコピーコピーコピコピーコピーコピーコピーコピーコピーコピー"/>
          <p:cNvSpPr txBox="1"/>
          <p:nvPr/>
        </p:nvSpPr>
        <p:spPr>
          <a:xfrm>
            <a:off x="4875529" y="9165776"/>
            <a:ext cx="1704029" cy="507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900">
                <a:solidFill>
                  <a:srgbClr val="4E4F4E"/>
                </a:solidFill>
                <a:latin typeface="游ゴシック体 ミディアム"/>
                <a:ea typeface="游ゴシック体 ミディアム"/>
                <a:cs typeface="游ゴシック体 ミディアム"/>
                <a:sym typeface="游ゴシック体 ミディアム"/>
              </a:defRPr>
            </a:lvl1pPr>
          </a:lstStyle>
          <a:p>
            <a:r>
              <a:rPr lang="ja-JP" altLang="en-US" dirty="0"/>
              <a:t>地域農業のため、農地利用の</a:t>
            </a:r>
          </a:p>
          <a:p>
            <a:r>
              <a:rPr lang="ja-JP" altLang="en-US" dirty="0"/>
              <a:t>最適化に取り組んでいます！</a:t>
            </a:r>
          </a:p>
          <a:p>
            <a:endParaRPr dirty="0"/>
          </a:p>
        </p:txBody>
      </p:sp>
      <p:sp>
        <p:nvSpPr>
          <p:cNvPr id="272" name="四角形"/>
          <p:cNvSpPr/>
          <p:nvPr/>
        </p:nvSpPr>
        <p:spPr>
          <a:xfrm>
            <a:off x="928799" y="3261600"/>
            <a:ext cx="108001" cy="12701"/>
          </a:xfrm>
          <a:prstGeom prst="rect">
            <a:avLst/>
          </a:prstGeom>
          <a:solidFill>
            <a:srgbClr val="231F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ユーザー設定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Helvetica Neue</vt:lpstr>
      <vt:lpstr>游ゴシック体 ミディアム</vt:lpstr>
      <vt:lpstr>Calibri</vt:lpstr>
      <vt:lpstr>Helvetica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NCA15201</dc:creator>
  <cp:lastModifiedBy>gyoumu4</cp:lastModifiedBy>
  <cp:revision>1</cp:revision>
  <dcterms:modified xsi:type="dcterms:W3CDTF">2022-09-26T04:12:35Z</dcterms:modified>
</cp:coreProperties>
</file>