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6500" cy="10693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7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Helvetica Neue"/>
      </a:defRPr>
    </a:lvl1pPr>
    <a:lvl2pPr indent="228600" latinLnBrk="0">
      <a:defRPr sz="1200">
        <a:latin typeface="+mn-lt"/>
        <a:ea typeface="+mn-ea"/>
        <a:cs typeface="+mn-cs"/>
        <a:sym typeface="Helvetica Neue"/>
      </a:defRPr>
    </a:lvl2pPr>
    <a:lvl3pPr indent="457200" latinLnBrk="0">
      <a:defRPr sz="1200">
        <a:latin typeface="+mn-lt"/>
        <a:ea typeface="+mn-ea"/>
        <a:cs typeface="+mn-cs"/>
        <a:sym typeface="Helvetica Neue"/>
      </a:defRPr>
    </a:lvl3pPr>
    <a:lvl4pPr indent="685800" latinLnBrk="0">
      <a:defRPr sz="1200">
        <a:latin typeface="+mn-lt"/>
        <a:ea typeface="+mn-ea"/>
        <a:cs typeface="+mn-cs"/>
        <a:sym typeface="Helvetica Neue"/>
      </a:defRPr>
    </a:lvl4pPr>
    <a:lvl5pPr indent="914400" latinLnBrk="0">
      <a:defRPr sz="1200">
        <a:latin typeface="+mn-lt"/>
        <a:ea typeface="+mn-ea"/>
        <a:cs typeface="+mn-cs"/>
        <a:sym typeface="Helvetica Neue"/>
      </a:defRPr>
    </a:lvl5pPr>
    <a:lvl6pPr indent="1143000" latinLnBrk="0">
      <a:defRPr sz="1200">
        <a:latin typeface="+mn-lt"/>
        <a:ea typeface="+mn-ea"/>
        <a:cs typeface="+mn-cs"/>
        <a:sym typeface="Helvetica Neue"/>
      </a:defRPr>
    </a:lvl6pPr>
    <a:lvl7pPr indent="1371600" latinLnBrk="0">
      <a:defRPr sz="1200">
        <a:latin typeface="+mn-lt"/>
        <a:ea typeface="+mn-ea"/>
        <a:cs typeface="+mn-cs"/>
        <a:sym typeface="Helvetica Neue"/>
      </a:defRPr>
    </a:lvl7pPr>
    <a:lvl8pPr indent="1600200" latinLnBrk="0">
      <a:defRPr sz="1200">
        <a:latin typeface="+mn-lt"/>
        <a:ea typeface="+mn-ea"/>
        <a:cs typeface="+mn-cs"/>
        <a:sym typeface="Helvetica Neue"/>
      </a:defRPr>
    </a:lvl8pPr>
    <a:lvl9pPr indent="1828800" latinLnBrk="0">
      <a:defRPr sz="1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567213" y="3314953"/>
            <a:ext cx="6428422" cy="2245616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134426" y="5988303"/>
            <a:ext cx="5293998" cy="2673352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21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0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378142" y="2459482"/>
            <a:ext cx="3289840" cy="7057644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378142" y="427736"/>
            <a:ext cx="6806566" cy="17109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378142" y="2459482"/>
            <a:ext cx="6806566" cy="70576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917735" y="9944861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" Type="http://schemas.openxmlformats.org/officeDocument/2006/relationships/image" Target="../media/image2.jpe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26" Type="http://schemas.openxmlformats.org/officeDocument/2006/relationships/image" Target="../media/image52.png"/><Relationship Id="rId39" Type="http://schemas.openxmlformats.org/officeDocument/2006/relationships/image" Target="../media/image65.png"/><Relationship Id="rId21" Type="http://schemas.openxmlformats.org/officeDocument/2006/relationships/image" Target="../media/image47.png"/><Relationship Id="rId34" Type="http://schemas.openxmlformats.org/officeDocument/2006/relationships/image" Target="../media/image60.png"/><Relationship Id="rId42" Type="http://schemas.openxmlformats.org/officeDocument/2006/relationships/image" Target="../media/image68.png"/><Relationship Id="rId47" Type="http://schemas.openxmlformats.org/officeDocument/2006/relationships/image" Target="../media/image73.jpeg"/><Relationship Id="rId50" Type="http://schemas.openxmlformats.org/officeDocument/2006/relationships/image" Target="../media/image76.jpeg"/><Relationship Id="rId55" Type="http://schemas.openxmlformats.org/officeDocument/2006/relationships/image" Target="../media/image81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5" Type="http://schemas.openxmlformats.org/officeDocument/2006/relationships/image" Target="../media/image51.jpeg"/><Relationship Id="rId33" Type="http://schemas.openxmlformats.org/officeDocument/2006/relationships/image" Target="../media/image59.png"/><Relationship Id="rId38" Type="http://schemas.openxmlformats.org/officeDocument/2006/relationships/image" Target="../media/image64.png"/><Relationship Id="rId46" Type="http://schemas.openxmlformats.org/officeDocument/2006/relationships/image" Target="../media/image72.png"/><Relationship Id="rId59" Type="http://schemas.openxmlformats.org/officeDocument/2006/relationships/image" Target="../media/image85.png"/><Relationship Id="rId2" Type="http://schemas.openxmlformats.org/officeDocument/2006/relationships/image" Target="../media/image28.png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29" Type="http://schemas.openxmlformats.org/officeDocument/2006/relationships/image" Target="../media/image55.png"/><Relationship Id="rId41" Type="http://schemas.openxmlformats.org/officeDocument/2006/relationships/image" Target="../media/image67.png"/><Relationship Id="rId54" Type="http://schemas.openxmlformats.org/officeDocument/2006/relationships/image" Target="../media/image8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24" Type="http://schemas.openxmlformats.org/officeDocument/2006/relationships/image" Target="../media/image50.jpeg"/><Relationship Id="rId32" Type="http://schemas.openxmlformats.org/officeDocument/2006/relationships/image" Target="../media/image58.png"/><Relationship Id="rId37" Type="http://schemas.openxmlformats.org/officeDocument/2006/relationships/image" Target="../media/image63.png"/><Relationship Id="rId40" Type="http://schemas.openxmlformats.org/officeDocument/2006/relationships/image" Target="../media/image66.png"/><Relationship Id="rId45" Type="http://schemas.openxmlformats.org/officeDocument/2006/relationships/image" Target="../media/image71.png"/><Relationship Id="rId53" Type="http://schemas.openxmlformats.org/officeDocument/2006/relationships/image" Target="../media/image79.png"/><Relationship Id="rId58" Type="http://schemas.openxmlformats.org/officeDocument/2006/relationships/image" Target="../media/image84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23" Type="http://schemas.openxmlformats.org/officeDocument/2006/relationships/image" Target="../media/image49.png"/><Relationship Id="rId28" Type="http://schemas.openxmlformats.org/officeDocument/2006/relationships/image" Target="../media/image54.png"/><Relationship Id="rId36" Type="http://schemas.openxmlformats.org/officeDocument/2006/relationships/image" Target="../media/image62.png"/><Relationship Id="rId49" Type="http://schemas.openxmlformats.org/officeDocument/2006/relationships/image" Target="../media/image75.jpeg"/><Relationship Id="rId57" Type="http://schemas.openxmlformats.org/officeDocument/2006/relationships/image" Target="../media/image83.png"/><Relationship Id="rId10" Type="http://schemas.openxmlformats.org/officeDocument/2006/relationships/image" Target="../media/image36.png"/><Relationship Id="rId19" Type="http://schemas.openxmlformats.org/officeDocument/2006/relationships/image" Target="../media/image45.png"/><Relationship Id="rId31" Type="http://schemas.openxmlformats.org/officeDocument/2006/relationships/image" Target="../media/image57.png"/><Relationship Id="rId44" Type="http://schemas.openxmlformats.org/officeDocument/2006/relationships/image" Target="../media/image70.png"/><Relationship Id="rId52" Type="http://schemas.openxmlformats.org/officeDocument/2006/relationships/image" Target="../media/image78.jpe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Relationship Id="rId22" Type="http://schemas.openxmlformats.org/officeDocument/2006/relationships/image" Target="../media/image48.png"/><Relationship Id="rId27" Type="http://schemas.openxmlformats.org/officeDocument/2006/relationships/image" Target="../media/image53.png"/><Relationship Id="rId30" Type="http://schemas.openxmlformats.org/officeDocument/2006/relationships/image" Target="../media/image56.png"/><Relationship Id="rId35" Type="http://schemas.openxmlformats.org/officeDocument/2006/relationships/image" Target="../media/image61.png"/><Relationship Id="rId43" Type="http://schemas.openxmlformats.org/officeDocument/2006/relationships/image" Target="../media/image69.png"/><Relationship Id="rId48" Type="http://schemas.openxmlformats.org/officeDocument/2006/relationships/image" Target="../media/image74.jpeg"/><Relationship Id="rId56" Type="http://schemas.openxmlformats.org/officeDocument/2006/relationships/image" Target="../media/image82.png"/><Relationship Id="rId8" Type="http://schemas.openxmlformats.org/officeDocument/2006/relationships/image" Target="../media/image34.png"/><Relationship Id="rId51" Type="http://schemas.openxmlformats.org/officeDocument/2006/relationships/image" Target="../media/image77.jpeg"/><Relationship Id="rId3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object 2" descr="object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046814"/>
            <a:ext cx="3956088" cy="26334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5" name="object 3"/>
          <p:cNvGrpSpPr/>
          <p:nvPr/>
        </p:nvGrpSpPr>
        <p:grpSpPr>
          <a:xfrm>
            <a:off x="-4" y="-3"/>
            <a:ext cx="3962145" cy="5272552"/>
            <a:chOff x="-2" y="-1"/>
            <a:chExt cx="3962143" cy="5272551"/>
          </a:xfrm>
        </p:grpSpPr>
        <p:pic>
          <p:nvPicPr>
            <p:cNvPr id="63" name="object 4" descr="object 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3" y="-2"/>
              <a:ext cx="3940502" cy="26290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64" name="object 5" descr="object 5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2" y="2629056"/>
              <a:ext cx="3962144" cy="264349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47" name="object 6"/>
          <p:cNvGrpSpPr/>
          <p:nvPr/>
        </p:nvGrpSpPr>
        <p:grpSpPr>
          <a:xfrm>
            <a:off x="-5" y="-5"/>
            <a:ext cx="7560011" cy="10692016"/>
            <a:chOff x="-2" y="-3"/>
            <a:chExt cx="7560009" cy="10692014"/>
          </a:xfrm>
        </p:grpSpPr>
        <p:sp>
          <p:nvSpPr>
            <p:cNvPr id="66" name="object 7"/>
            <p:cNvSpPr/>
            <p:nvPr/>
          </p:nvSpPr>
          <p:spPr>
            <a:xfrm>
              <a:off x="-2" y="8086394"/>
              <a:ext cx="7559996" cy="2605610"/>
            </a:xfrm>
            <a:prstGeom prst="rect">
              <a:avLst/>
            </a:prstGeom>
            <a:solidFill>
              <a:srgbClr val="F8F2C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7" name="object 8"/>
            <p:cNvSpPr/>
            <p:nvPr/>
          </p:nvSpPr>
          <p:spPr>
            <a:xfrm>
              <a:off x="7109300" y="10241293"/>
              <a:ext cx="450700" cy="450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1F2F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8" name="object 9"/>
            <p:cNvSpPr/>
            <p:nvPr/>
          </p:nvSpPr>
          <p:spPr>
            <a:xfrm>
              <a:off x="-2" y="7618971"/>
              <a:ext cx="7559996" cy="467425"/>
            </a:xfrm>
            <a:prstGeom prst="rect">
              <a:avLst/>
            </a:prstGeom>
            <a:solidFill>
              <a:srgbClr val="F68B2A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73" name="object 10"/>
            <p:cNvGrpSpPr/>
            <p:nvPr/>
          </p:nvGrpSpPr>
          <p:grpSpPr>
            <a:xfrm>
              <a:off x="569110" y="7731861"/>
              <a:ext cx="618278" cy="242623"/>
              <a:chOff x="0" y="0"/>
              <a:chExt cx="618277" cy="242622"/>
            </a:xfrm>
          </p:grpSpPr>
          <p:sp>
            <p:nvSpPr>
              <p:cNvPr id="69" name="図形"/>
              <p:cNvSpPr/>
              <p:nvPr/>
            </p:nvSpPr>
            <p:spPr>
              <a:xfrm>
                <a:off x="-1" y="16509"/>
                <a:ext cx="60455" cy="80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9021" y="5534"/>
                    </a:lnTo>
                    <a:lnTo>
                      <a:pt x="2618" y="16014"/>
                    </a:lnTo>
                    <a:lnTo>
                      <a:pt x="0" y="21600"/>
                    </a:lnTo>
                    <a:lnTo>
                      <a:pt x="14249" y="20851"/>
                    </a:lnTo>
                    <a:lnTo>
                      <a:pt x="15510" y="15725"/>
                    </a:lnTo>
                    <a:lnTo>
                      <a:pt x="17207" y="10504"/>
                    </a:lnTo>
                    <a:lnTo>
                      <a:pt x="19263" y="524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0" name="図形"/>
              <p:cNvSpPr/>
              <p:nvPr/>
            </p:nvSpPr>
            <p:spPr>
              <a:xfrm>
                <a:off x="53594" y="16509"/>
                <a:ext cx="60466" cy="80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9019" y="5534"/>
                    </a:lnTo>
                    <a:lnTo>
                      <a:pt x="2617" y="16014"/>
                    </a:lnTo>
                    <a:lnTo>
                      <a:pt x="0" y="21600"/>
                    </a:lnTo>
                    <a:lnTo>
                      <a:pt x="14250" y="20851"/>
                    </a:lnTo>
                    <a:lnTo>
                      <a:pt x="15512" y="15725"/>
                    </a:lnTo>
                    <a:lnTo>
                      <a:pt x="17208" y="10504"/>
                    </a:lnTo>
                    <a:lnTo>
                      <a:pt x="19264" y="524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1" name="図形"/>
              <p:cNvSpPr/>
              <p:nvPr/>
            </p:nvSpPr>
            <p:spPr>
              <a:xfrm>
                <a:off x="127241" y="-1"/>
                <a:ext cx="233226" cy="2426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953"/>
                    </a:moveTo>
                    <a:lnTo>
                      <a:pt x="14258" y="4953"/>
                    </a:lnTo>
                    <a:lnTo>
                      <a:pt x="14258" y="8301"/>
                    </a:lnTo>
                    <a:lnTo>
                      <a:pt x="13804" y="9932"/>
                    </a:lnTo>
                    <a:lnTo>
                      <a:pt x="13250" y="11371"/>
                    </a:lnTo>
                    <a:lnTo>
                      <a:pt x="12595" y="12633"/>
                    </a:lnTo>
                    <a:lnTo>
                      <a:pt x="11835" y="13730"/>
                    </a:lnTo>
                    <a:lnTo>
                      <a:pt x="10659" y="13264"/>
                    </a:lnTo>
                    <a:lnTo>
                      <a:pt x="9503" y="12822"/>
                    </a:lnTo>
                    <a:lnTo>
                      <a:pt x="8377" y="12410"/>
                    </a:lnTo>
                    <a:lnTo>
                      <a:pt x="7294" y="12034"/>
                    </a:lnTo>
                    <a:lnTo>
                      <a:pt x="8893" y="8301"/>
                    </a:lnTo>
                    <a:lnTo>
                      <a:pt x="14258" y="8301"/>
                    </a:lnTo>
                    <a:lnTo>
                      <a:pt x="14258" y="4953"/>
                    </a:lnTo>
                    <a:lnTo>
                      <a:pt x="10282" y="4953"/>
                    </a:lnTo>
                    <a:lnTo>
                      <a:pt x="11049" y="2992"/>
                    </a:lnTo>
                    <a:lnTo>
                      <a:pt x="11418" y="2046"/>
                    </a:lnTo>
                    <a:lnTo>
                      <a:pt x="11764" y="1131"/>
                    </a:lnTo>
                    <a:lnTo>
                      <a:pt x="12282" y="1131"/>
                    </a:lnTo>
                    <a:lnTo>
                      <a:pt x="12517" y="995"/>
                    </a:lnTo>
                    <a:lnTo>
                      <a:pt x="12564" y="724"/>
                    </a:lnTo>
                    <a:lnTo>
                      <a:pt x="8211" y="0"/>
                    </a:lnTo>
                    <a:lnTo>
                      <a:pt x="7789" y="1194"/>
                    </a:lnTo>
                    <a:lnTo>
                      <a:pt x="7335" y="2425"/>
                    </a:lnTo>
                    <a:lnTo>
                      <a:pt x="6855" y="3684"/>
                    </a:lnTo>
                    <a:lnTo>
                      <a:pt x="6353" y="4953"/>
                    </a:lnTo>
                    <a:lnTo>
                      <a:pt x="0" y="4953"/>
                    </a:lnTo>
                    <a:lnTo>
                      <a:pt x="0" y="8301"/>
                    </a:lnTo>
                    <a:lnTo>
                      <a:pt x="4965" y="8301"/>
                    </a:lnTo>
                    <a:lnTo>
                      <a:pt x="4225" y="10001"/>
                    </a:lnTo>
                    <a:lnTo>
                      <a:pt x="3497" y="11617"/>
                    </a:lnTo>
                    <a:lnTo>
                      <a:pt x="2790" y="13120"/>
                    </a:lnTo>
                    <a:lnTo>
                      <a:pt x="2117" y="14476"/>
                    </a:lnTo>
                    <a:lnTo>
                      <a:pt x="5624" y="15675"/>
                    </a:lnTo>
                    <a:lnTo>
                      <a:pt x="5929" y="15019"/>
                    </a:lnTo>
                    <a:lnTo>
                      <a:pt x="6636" y="15294"/>
                    </a:lnTo>
                    <a:lnTo>
                      <a:pt x="7344" y="15582"/>
                    </a:lnTo>
                    <a:lnTo>
                      <a:pt x="8057" y="15881"/>
                    </a:lnTo>
                    <a:lnTo>
                      <a:pt x="8776" y="16195"/>
                    </a:lnTo>
                    <a:lnTo>
                      <a:pt x="7048" y="16929"/>
                    </a:lnTo>
                    <a:lnTo>
                      <a:pt x="5062" y="17492"/>
                    </a:lnTo>
                    <a:lnTo>
                      <a:pt x="2798" y="17915"/>
                    </a:lnTo>
                    <a:lnTo>
                      <a:pt x="235" y="18230"/>
                    </a:lnTo>
                    <a:lnTo>
                      <a:pt x="766" y="18962"/>
                    </a:lnTo>
                    <a:lnTo>
                      <a:pt x="1268" y="19814"/>
                    </a:lnTo>
                    <a:lnTo>
                      <a:pt x="1695" y="20698"/>
                    </a:lnTo>
                    <a:lnTo>
                      <a:pt x="2000" y="21532"/>
                    </a:lnTo>
                    <a:lnTo>
                      <a:pt x="5284" y="20956"/>
                    </a:lnTo>
                    <a:lnTo>
                      <a:pt x="8132" y="20209"/>
                    </a:lnTo>
                    <a:lnTo>
                      <a:pt x="10579" y="19241"/>
                    </a:lnTo>
                    <a:lnTo>
                      <a:pt x="12658" y="18003"/>
                    </a:lnTo>
                    <a:lnTo>
                      <a:pt x="14434" y="18925"/>
                    </a:lnTo>
                    <a:lnTo>
                      <a:pt x="16062" y="19844"/>
                    </a:lnTo>
                    <a:lnTo>
                      <a:pt x="17500" y="20742"/>
                    </a:lnTo>
                    <a:lnTo>
                      <a:pt x="18705" y="21600"/>
                    </a:lnTo>
                    <a:lnTo>
                      <a:pt x="21317" y="18502"/>
                    </a:lnTo>
                    <a:lnTo>
                      <a:pt x="20548" y="18003"/>
                    </a:lnTo>
                    <a:lnTo>
                      <a:pt x="20093" y="17707"/>
                    </a:lnTo>
                    <a:lnTo>
                      <a:pt x="18670" y="16893"/>
                    </a:lnTo>
                    <a:lnTo>
                      <a:pt x="17088" y="16076"/>
                    </a:lnTo>
                    <a:lnTo>
                      <a:pt x="15387" y="15267"/>
                    </a:lnTo>
                    <a:lnTo>
                      <a:pt x="15540" y="15019"/>
                    </a:lnTo>
                    <a:lnTo>
                      <a:pt x="16267" y="13835"/>
                    </a:lnTo>
                    <a:lnTo>
                      <a:pt x="16316" y="13730"/>
                    </a:lnTo>
                    <a:lnTo>
                      <a:pt x="17035" y="12208"/>
                    </a:lnTo>
                    <a:lnTo>
                      <a:pt x="17697" y="10369"/>
                    </a:lnTo>
                    <a:lnTo>
                      <a:pt x="18258" y="8301"/>
                    </a:lnTo>
                    <a:lnTo>
                      <a:pt x="21600" y="8301"/>
                    </a:lnTo>
                    <a:lnTo>
                      <a:pt x="21600" y="4953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2" name="図形"/>
              <p:cNvSpPr/>
              <p:nvPr/>
            </p:nvSpPr>
            <p:spPr>
              <a:xfrm>
                <a:off x="374384" y="0"/>
                <a:ext cx="243894" cy="241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781"/>
                    </a:moveTo>
                    <a:lnTo>
                      <a:pt x="16672" y="17781"/>
                    </a:lnTo>
                    <a:lnTo>
                      <a:pt x="16672" y="14143"/>
                    </a:lnTo>
                    <a:lnTo>
                      <a:pt x="20205" y="14143"/>
                    </a:lnTo>
                    <a:lnTo>
                      <a:pt x="20205" y="11119"/>
                    </a:lnTo>
                    <a:lnTo>
                      <a:pt x="16672" y="11119"/>
                    </a:lnTo>
                    <a:lnTo>
                      <a:pt x="16672" y="7754"/>
                    </a:lnTo>
                    <a:lnTo>
                      <a:pt x="21060" y="7754"/>
                    </a:lnTo>
                    <a:lnTo>
                      <a:pt x="21060" y="4661"/>
                    </a:lnTo>
                    <a:lnTo>
                      <a:pt x="16672" y="4661"/>
                    </a:lnTo>
                    <a:lnTo>
                      <a:pt x="16672" y="706"/>
                    </a:lnTo>
                    <a:lnTo>
                      <a:pt x="17145" y="614"/>
                    </a:lnTo>
                    <a:lnTo>
                      <a:pt x="17325" y="477"/>
                    </a:lnTo>
                    <a:lnTo>
                      <a:pt x="17347" y="205"/>
                    </a:lnTo>
                    <a:lnTo>
                      <a:pt x="13411" y="0"/>
                    </a:lnTo>
                    <a:lnTo>
                      <a:pt x="13411" y="4661"/>
                    </a:lnTo>
                    <a:lnTo>
                      <a:pt x="12150" y="4661"/>
                    </a:lnTo>
                    <a:lnTo>
                      <a:pt x="12246" y="4013"/>
                    </a:lnTo>
                    <a:lnTo>
                      <a:pt x="12487" y="2091"/>
                    </a:lnTo>
                    <a:lnTo>
                      <a:pt x="12826" y="2091"/>
                    </a:lnTo>
                    <a:lnTo>
                      <a:pt x="13027" y="1956"/>
                    </a:lnTo>
                    <a:lnTo>
                      <a:pt x="13072" y="1750"/>
                    </a:lnTo>
                    <a:lnTo>
                      <a:pt x="9428" y="1024"/>
                    </a:lnTo>
                    <a:lnTo>
                      <a:pt x="9343" y="2094"/>
                    </a:lnTo>
                    <a:lnTo>
                      <a:pt x="9231" y="3175"/>
                    </a:lnTo>
                    <a:lnTo>
                      <a:pt x="9093" y="4243"/>
                    </a:lnTo>
                    <a:lnTo>
                      <a:pt x="8933" y="5275"/>
                    </a:lnTo>
                    <a:lnTo>
                      <a:pt x="7560" y="3455"/>
                    </a:lnTo>
                    <a:lnTo>
                      <a:pt x="6502" y="4117"/>
                    </a:lnTo>
                    <a:lnTo>
                      <a:pt x="6502" y="682"/>
                    </a:lnTo>
                    <a:lnTo>
                      <a:pt x="6952" y="614"/>
                    </a:lnTo>
                    <a:lnTo>
                      <a:pt x="7133" y="456"/>
                    </a:lnTo>
                    <a:lnTo>
                      <a:pt x="7156" y="205"/>
                    </a:lnTo>
                    <a:lnTo>
                      <a:pt x="3308" y="0"/>
                    </a:lnTo>
                    <a:lnTo>
                      <a:pt x="3308" y="4957"/>
                    </a:lnTo>
                    <a:lnTo>
                      <a:pt x="990" y="4638"/>
                    </a:lnTo>
                    <a:lnTo>
                      <a:pt x="908" y="6098"/>
                    </a:lnTo>
                    <a:lnTo>
                      <a:pt x="722" y="7563"/>
                    </a:lnTo>
                    <a:lnTo>
                      <a:pt x="423" y="8913"/>
                    </a:lnTo>
                    <a:lnTo>
                      <a:pt x="0" y="10027"/>
                    </a:lnTo>
                    <a:lnTo>
                      <a:pt x="2429" y="11347"/>
                    </a:lnTo>
                    <a:lnTo>
                      <a:pt x="2708" y="10658"/>
                    </a:lnTo>
                    <a:lnTo>
                      <a:pt x="2941" y="9899"/>
                    </a:lnTo>
                    <a:lnTo>
                      <a:pt x="3132" y="9085"/>
                    </a:lnTo>
                    <a:lnTo>
                      <a:pt x="3285" y="8231"/>
                    </a:lnTo>
                    <a:lnTo>
                      <a:pt x="3308" y="8231"/>
                    </a:lnTo>
                    <a:lnTo>
                      <a:pt x="3308" y="21600"/>
                    </a:lnTo>
                    <a:lnTo>
                      <a:pt x="6502" y="21600"/>
                    </a:lnTo>
                    <a:lnTo>
                      <a:pt x="6502" y="6366"/>
                    </a:lnTo>
                    <a:lnTo>
                      <a:pt x="6907" y="6958"/>
                    </a:lnTo>
                    <a:lnTo>
                      <a:pt x="7267" y="7572"/>
                    </a:lnTo>
                    <a:lnTo>
                      <a:pt x="7470" y="8027"/>
                    </a:lnTo>
                    <a:lnTo>
                      <a:pt x="8438" y="7367"/>
                    </a:lnTo>
                    <a:lnTo>
                      <a:pt x="8280" y="7957"/>
                    </a:lnTo>
                    <a:lnTo>
                      <a:pt x="8077" y="8504"/>
                    </a:lnTo>
                    <a:lnTo>
                      <a:pt x="7853" y="8936"/>
                    </a:lnTo>
                    <a:lnTo>
                      <a:pt x="8511" y="9263"/>
                    </a:lnTo>
                    <a:lnTo>
                      <a:pt x="9239" y="9666"/>
                    </a:lnTo>
                    <a:lnTo>
                      <a:pt x="9937" y="10090"/>
                    </a:lnTo>
                    <a:lnTo>
                      <a:pt x="10508" y="10482"/>
                    </a:lnTo>
                    <a:lnTo>
                      <a:pt x="10785" y="9873"/>
                    </a:lnTo>
                    <a:lnTo>
                      <a:pt x="11044" y="9211"/>
                    </a:lnTo>
                    <a:lnTo>
                      <a:pt x="11283" y="8503"/>
                    </a:lnTo>
                    <a:lnTo>
                      <a:pt x="11497" y="7754"/>
                    </a:lnTo>
                    <a:lnTo>
                      <a:pt x="13411" y="7754"/>
                    </a:lnTo>
                    <a:lnTo>
                      <a:pt x="13411" y="11119"/>
                    </a:lnTo>
                    <a:lnTo>
                      <a:pt x="9563" y="11119"/>
                    </a:lnTo>
                    <a:lnTo>
                      <a:pt x="9563" y="14143"/>
                    </a:lnTo>
                    <a:lnTo>
                      <a:pt x="13411" y="14143"/>
                    </a:lnTo>
                    <a:lnTo>
                      <a:pt x="13411" y="17781"/>
                    </a:lnTo>
                    <a:lnTo>
                      <a:pt x="8009" y="17781"/>
                    </a:lnTo>
                    <a:lnTo>
                      <a:pt x="8009" y="20941"/>
                    </a:lnTo>
                    <a:lnTo>
                      <a:pt x="21600" y="20941"/>
                    </a:lnTo>
                    <a:lnTo>
                      <a:pt x="21600" y="17781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74" name="object 11" descr="object 11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06890" y="7731860"/>
              <a:ext cx="488001" cy="24135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75" name="object 12" descr="object 12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5823" y="7736169"/>
              <a:ext cx="202478" cy="2319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76" name="object 13" descr="object 13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71182" y="7732879"/>
              <a:ext cx="355880" cy="24008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77" name="object 14" descr="object 14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73595" y="7731353"/>
              <a:ext cx="2265741" cy="2431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78" name="object 15" descr="object 15"/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35296" y="7816961"/>
              <a:ext cx="71147" cy="7114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79" name="object 16" descr="object 16"/>
            <p:cNvPicPr>
              <a:picLocks noChangeAspect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91747" y="7731353"/>
              <a:ext cx="1753668" cy="24236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83" name="object 17"/>
            <p:cNvGrpSpPr/>
            <p:nvPr/>
          </p:nvGrpSpPr>
          <p:grpSpPr>
            <a:xfrm>
              <a:off x="493786" y="7752702"/>
              <a:ext cx="6398658" cy="2409739"/>
              <a:chOff x="0" y="0"/>
              <a:chExt cx="6398657" cy="2409738"/>
            </a:xfrm>
          </p:grpSpPr>
          <p:sp>
            <p:nvSpPr>
              <p:cNvPr id="80" name="四角形"/>
              <p:cNvSpPr/>
              <p:nvPr/>
            </p:nvSpPr>
            <p:spPr>
              <a:xfrm>
                <a:off x="0" y="448005"/>
                <a:ext cx="2160005" cy="1961734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81" name="図形"/>
              <p:cNvSpPr/>
              <p:nvPr/>
            </p:nvSpPr>
            <p:spPr>
              <a:xfrm>
                <a:off x="6349367" y="0"/>
                <a:ext cx="47005" cy="1308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801" y="21600"/>
                    </a:lnTo>
                    <a:lnTo>
                      <a:pt x="1891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82" name="図形"/>
              <p:cNvSpPr/>
              <p:nvPr/>
            </p:nvSpPr>
            <p:spPr>
              <a:xfrm>
                <a:off x="6347335" y="146075"/>
                <a:ext cx="51323" cy="531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54"/>
                    </a:moveTo>
                    <a:lnTo>
                      <a:pt x="20798" y="6452"/>
                    </a:lnTo>
                    <a:lnTo>
                      <a:pt x="18564" y="3022"/>
                    </a:lnTo>
                    <a:lnTo>
                      <a:pt x="15148" y="796"/>
                    </a:lnTo>
                    <a:lnTo>
                      <a:pt x="10797" y="0"/>
                    </a:lnTo>
                    <a:lnTo>
                      <a:pt x="6537" y="796"/>
                    </a:lnTo>
                    <a:lnTo>
                      <a:pt x="3111" y="3022"/>
                    </a:lnTo>
                    <a:lnTo>
                      <a:pt x="828" y="6452"/>
                    </a:lnTo>
                    <a:lnTo>
                      <a:pt x="0" y="10854"/>
                    </a:lnTo>
                    <a:lnTo>
                      <a:pt x="770" y="15059"/>
                    </a:lnTo>
                    <a:lnTo>
                      <a:pt x="2950" y="18474"/>
                    </a:lnTo>
                    <a:lnTo>
                      <a:pt x="6355" y="20763"/>
                    </a:lnTo>
                    <a:lnTo>
                      <a:pt x="10797" y="21600"/>
                    </a:lnTo>
                    <a:lnTo>
                      <a:pt x="15282" y="20789"/>
                    </a:lnTo>
                    <a:lnTo>
                      <a:pt x="18681" y="18552"/>
                    </a:lnTo>
                    <a:lnTo>
                      <a:pt x="20841" y="15147"/>
                    </a:lnTo>
                    <a:lnTo>
                      <a:pt x="21600" y="1085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84" name="object 18" descr="object 18"/>
            <p:cNvPicPr>
              <a:picLocks noChangeAspect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47145" y="8246351"/>
              <a:ext cx="2051999" cy="1368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87" name="object 19"/>
            <p:cNvGrpSpPr/>
            <p:nvPr/>
          </p:nvGrpSpPr>
          <p:grpSpPr>
            <a:xfrm>
              <a:off x="2699992" y="8200707"/>
              <a:ext cx="4366215" cy="1961733"/>
              <a:chOff x="0" y="0"/>
              <a:chExt cx="4366213" cy="1961732"/>
            </a:xfrm>
          </p:grpSpPr>
          <p:sp>
            <p:nvSpPr>
              <p:cNvPr id="85" name="四角形"/>
              <p:cNvSpPr/>
              <p:nvPr/>
            </p:nvSpPr>
            <p:spPr>
              <a:xfrm>
                <a:off x="0" y="0"/>
                <a:ext cx="2160006" cy="1961733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86" name="四角形"/>
              <p:cNvSpPr/>
              <p:nvPr/>
            </p:nvSpPr>
            <p:spPr>
              <a:xfrm>
                <a:off x="2206207" y="0"/>
                <a:ext cx="2160007" cy="1961733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88" name="object 20" descr="object 20"/>
            <p:cNvPicPr>
              <a:picLocks noChangeAspect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35713" y="10340880"/>
              <a:ext cx="120067" cy="12008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89" name="object 21" descr="object 21"/>
            <p:cNvPicPr>
              <a:picLocks noChangeAspect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87721" y="10346337"/>
              <a:ext cx="89473" cy="10953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90" name="object 22" descr="object 22"/>
            <p:cNvPicPr>
              <a:picLocks noChangeAspect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10137" y="10342404"/>
              <a:ext cx="74512" cy="1175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91" name="object 23" descr="object 23"/>
            <p:cNvPicPr>
              <a:picLocks noChangeAspect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23570" y="10340759"/>
              <a:ext cx="494599" cy="12032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2" name="object 24"/>
            <p:cNvSpPr/>
            <p:nvPr/>
          </p:nvSpPr>
          <p:spPr>
            <a:xfrm>
              <a:off x="3869537" y="-3"/>
              <a:ext cx="3690470" cy="7618976"/>
            </a:xfrm>
            <a:prstGeom prst="rect">
              <a:avLst/>
            </a:prstGeom>
            <a:solidFill>
              <a:srgbClr val="006D3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131" name="object 25"/>
            <p:cNvGrpSpPr/>
            <p:nvPr/>
          </p:nvGrpSpPr>
          <p:grpSpPr>
            <a:xfrm>
              <a:off x="4118710" y="1072031"/>
              <a:ext cx="3014439" cy="2961820"/>
              <a:chOff x="0" y="0"/>
              <a:chExt cx="3014438" cy="2961819"/>
            </a:xfrm>
          </p:grpSpPr>
          <p:sp>
            <p:nvSpPr>
              <p:cNvPr id="93" name="図形"/>
              <p:cNvSpPr/>
              <p:nvPr/>
            </p:nvSpPr>
            <p:spPr>
              <a:xfrm>
                <a:off x="9169" y="2618855"/>
                <a:ext cx="101602" cy="3323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562"/>
                    </a:moveTo>
                    <a:lnTo>
                      <a:pt x="16662" y="12208"/>
                    </a:lnTo>
                    <a:lnTo>
                      <a:pt x="15506" y="13034"/>
                    </a:lnTo>
                    <a:lnTo>
                      <a:pt x="12412" y="15162"/>
                    </a:lnTo>
                    <a:lnTo>
                      <a:pt x="11305" y="15944"/>
                    </a:lnTo>
                    <a:lnTo>
                      <a:pt x="11000" y="15219"/>
                    </a:lnTo>
                    <a:lnTo>
                      <a:pt x="10819" y="14361"/>
                    </a:lnTo>
                    <a:lnTo>
                      <a:pt x="10735" y="13393"/>
                    </a:lnTo>
                    <a:lnTo>
                      <a:pt x="10730" y="12208"/>
                    </a:lnTo>
                    <a:lnTo>
                      <a:pt x="10962" y="10306"/>
                    </a:lnTo>
                    <a:lnTo>
                      <a:pt x="11742" y="7597"/>
                    </a:lnTo>
                    <a:lnTo>
                      <a:pt x="13117" y="4442"/>
                    </a:lnTo>
                    <a:lnTo>
                      <a:pt x="15152" y="1074"/>
                    </a:lnTo>
                    <a:lnTo>
                      <a:pt x="16829" y="1048"/>
                    </a:lnTo>
                    <a:lnTo>
                      <a:pt x="17582" y="869"/>
                    </a:lnTo>
                    <a:lnTo>
                      <a:pt x="17750" y="588"/>
                    </a:lnTo>
                    <a:lnTo>
                      <a:pt x="3937" y="0"/>
                    </a:lnTo>
                    <a:lnTo>
                      <a:pt x="2403" y="3240"/>
                    </a:lnTo>
                    <a:lnTo>
                      <a:pt x="1150" y="6510"/>
                    </a:lnTo>
                    <a:lnTo>
                      <a:pt x="308" y="9641"/>
                    </a:lnTo>
                    <a:lnTo>
                      <a:pt x="0" y="12463"/>
                    </a:lnTo>
                    <a:lnTo>
                      <a:pt x="224" y="14982"/>
                    </a:lnTo>
                    <a:lnTo>
                      <a:pt x="921" y="17387"/>
                    </a:lnTo>
                    <a:lnTo>
                      <a:pt x="2119" y="19615"/>
                    </a:lnTo>
                    <a:lnTo>
                      <a:pt x="3853" y="21600"/>
                    </a:lnTo>
                    <a:lnTo>
                      <a:pt x="14402" y="21114"/>
                    </a:lnTo>
                    <a:lnTo>
                      <a:pt x="14148" y="20832"/>
                    </a:lnTo>
                    <a:lnTo>
                      <a:pt x="13983" y="20525"/>
                    </a:lnTo>
                    <a:lnTo>
                      <a:pt x="13983" y="19834"/>
                    </a:lnTo>
                    <a:lnTo>
                      <a:pt x="14234" y="19425"/>
                    </a:lnTo>
                    <a:lnTo>
                      <a:pt x="17561" y="16987"/>
                    </a:lnTo>
                    <a:lnTo>
                      <a:pt x="19524" y="15837"/>
                    </a:lnTo>
                    <a:lnTo>
                      <a:pt x="21600" y="14562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94" name="図形"/>
              <p:cNvSpPr/>
              <p:nvPr/>
            </p:nvSpPr>
            <p:spPr>
              <a:xfrm>
                <a:off x="0" y="1604264"/>
                <a:ext cx="263641" cy="7177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726"/>
                    </a:moveTo>
                    <a:lnTo>
                      <a:pt x="20937" y="10800"/>
                    </a:lnTo>
                    <a:lnTo>
                      <a:pt x="20788" y="10364"/>
                    </a:lnTo>
                    <a:lnTo>
                      <a:pt x="15919" y="10800"/>
                    </a:lnTo>
                    <a:lnTo>
                      <a:pt x="15919" y="6948"/>
                    </a:lnTo>
                    <a:lnTo>
                      <a:pt x="21538" y="6948"/>
                    </a:lnTo>
                    <a:lnTo>
                      <a:pt x="21538" y="4426"/>
                    </a:lnTo>
                    <a:lnTo>
                      <a:pt x="15919" y="4426"/>
                    </a:lnTo>
                    <a:lnTo>
                      <a:pt x="15919" y="596"/>
                    </a:lnTo>
                    <a:lnTo>
                      <a:pt x="17043" y="527"/>
                    </a:lnTo>
                    <a:lnTo>
                      <a:pt x="17417" y="390"/>
                    </a:lnTo>
                    <a:lnTo>
                      <a:pt x="17480" y="161"/>
                    </a:lnTo>
                    <a:lnTo>
                      <a:pt x="8739" y="0"/>
                    </a:lnTo>
                    <a:lnTo>
                      <a:pt x="8739" y="4426"/>
                    </a:lnTo>
                    <a:lnTo>
                      <a:pt x="812" y="4426"/>
                    </a:lnTo>
                    <a:lnTo>
                      <a:pt x="812" y="6948"/>
                    </a:lnTo>
                    <a:lnTo>
                      <a:pt x="8739" y="6948"/>
                    </a:lnTo>
                    <a:lnTo>
                      <a:pt x="8739" y="11442"/>
                    </a:lnTo>
                    <a:lnTo>
                      <a:pt x="0" y="12153"/>
                    </a:lnTo>
                    <a:lnTo>
                      <a:pt x="1810" y="15203"/>
                    </a:lnTo>
                    <a:lnTo>
                      <a:pt x="2372" y="15157"/>
                    </a:lnTo>
                    <a:lnTo>
                      <a:pt x="2809" y="15019"/>
                    </a:lnTo>
                    <a:lnTo>
                      <a:pt x="2934" y="14767"/>
                    </a:lnTo>
                    <a:lnTo>
                      <a:pt x="4244" y="14638"/>
                    </a:lnTo>
                    <a:lnTo>
                      <a:pt x="5649" y="14492"/>
                    </a:lnTo>
                    <a:lnTo>
                      <a:pt x="7147" y="14329"/>
                    </a:lnTo>
                    <a:lnTo>
                      <a:pt x="8739" y="14148"/>
                    </a:lnTo>
                    <a:lnTo>
                      <a:pt x="8731" y="18527"/>
                    </a:lnTo>
                    <a:lnTo>
                      <a:pt x="8649" y="18770"/>
                    </a:lnTo>
                    <a:lnTo>
                      <a:pt x="8255" y="18906"/>
                    </a:lnTo>
                    <a:lnTo>
                      <a:pt x="7370" y="18956"/>
                    </a:lnTo>
                    <a:lnTo>
                      <a:pt x="5806" y="18963"/>
                    </a:lnTo>
                    <a:lnTo>
                      <a:pt x="4900" y="18959"/>
                    </a:lnTo>
                    <a:lnTo>
                      <a:pt x="1747" y="18917"/>
                    </a:lnTo>
                    <a:lnTo>
                      <a:pt x="2439" y="19553"/>
                    </a:lnTo>
                    <a:lnTo>
                      <a:pt x="3066" y="20267"/>
                    </a:lnTo>
                    <a:lnTo>
                      <a:pt x="3565" y="20978"/>
                    </a:lnTo>
                    <a:lnTo>
                      <a:pt x="3870" y="21600"/>
                    </a:lnTo>
                    <a:lnTo>
                      <a:pt x="8982" y="21508"/>
                    </a:lnTo>
                    <a:lnTo>
                      <a:pt x="12453" y="21199"/>
                    </a:lnTo>
                    <a:lnTo>
                      <a:pt x="14571" y="20629"/>
                    </a:lnTo>
                    <a:lnTo>
                      <a:pt x="15631" y="19754"/>
                    </a:lnTo>
                    <a:lnTo>
                      <a:pt x="15816" y="18963"/>
                    </a:lnTo>
                    <a:lnTo>
                      <a:pt x="15919" y="18527"/>
                    </a:lnTo>
                    <a:lnTo>
                      <a:pt x="15919" y="13368"/>
                    </a:lnTo>
                    <a:lnTo>
                      <a:pt x="21600" y="1272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95" name="図形"/>
              <p:cNvSpPr/>
              <p:nvPr/>
            </p:nvSpPr>
            <p:spPr>
              <a:xfrm>
                <a:off x="148971" y="2652713"/>
                <a:ext cx="170893" cy="622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6949"/>
                    </a:moveTo>
                    <a:lnTo>
                      <a:pt x="21053" y="0"/>
                    </a:lnTo>
                    <a:lnTo>
                      <a:pt x="16019" y="1945"/>
                    </a:lnTo>
                    <a:lnTo>
                      <a:pt x="10394" y="3452"/>
                    </a:lnTo>
                    <a:lnTo>
                      <a:pt x="4835" y="4497"/>
                    </a:lnTo>
                    <a:lnTo>
                      <a:pt x="0" y="5057"/>
                    </a:lnTo>
                    <a:lnTo>
                      <a:pt x="199" y="21600"/>
                    </a:lnTo>
                    <a:lnTo>
                      <a:pt x="5159" y="21124"/>
                    </a:lnTo>
                    <a:lnTo>
                      <a:pt x="10843" y="20145"/>
                    </a:lnTo>
                    <a:lnTo>
                      <a:pt x="16555" y="18734"/>
                    </a:lnTo>
                    <a:lnTo>
                      <a:pt x="21600" y="1694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96" name="図形"/>
              <p:cNvSpPr/>
              <p:nvPr/>
            </p:nvSpPr>
            <p:spPr>
              <a:xfrm>
                <a:off x="139915" y="2771242"/>
                <a:ext cx="190579" cy="1519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381"/>
                    </a:moveTo>
                    <a:lnTo>
                      <a:pt x="20094" y="14561"/>
                    </a:lnTo>
                    <a:lnTo>
                      <a:pt x="18492" y="14682"/>
                    </a:lnTo>
                    <a:lnTo>
                      <a:pt x="16848" y="14751"/>
                    </a:lnTo>
                    <a:lnTo>
                      <a:pt x="15218" y="14772"/>
                    </a:lnTo>
                    <a:lnTo>
                      <a:pt x="11520" y="14637"/>
                    </a:lnTo>
                    <a:lnTo>
                      <a:pt x="8562" y="14025"/>
                    </a:lnTo>
                    <a:lnTo>
                      <a:pt x="6600" y="12625"/>
                    </a:lnTo>
                    <a:lnTo>
                      <a:pt x="5890" y="10129"/>
                    </a:lnTo>
                    <a:lnTo>
                      <a:pt x="6123" y="8071"/>
                    </a:lnTo>
                    <a:lnTo>
                      <a:pt x="6788" y="6086"/>
                    </a:lnTo>
                    <a:lnTo>
                      <a:pt x="7829" y="4164"/>
                    </a:lnTo>
                    <a:lnTo>
                      <a:pt x="9194" y="2294"/>
                    </a:lnTo>
                    <a:lnTo>
                      <a:pt x="3838" y="0"/>
                    </a:lnTo>
                    <a:lnTo>
                      <a:pt x="2240" y="2707"/>
                    </a:lnTo>
                    <a:lnTo>
                      <a:pt x="1031" y="5420"/>
                    </a:lnTo>
                    <a:lnTo>
                      <a:pt x="266" y="8206"/>
                    </a:lnTo>
                    <a:lnTo>
                      <a:pt x="0" y="11134"/>
                    </a:lnTo>
                    <a:lnTo>
                      <a:pt x="487" y="14549"/>
                    </a:lnTo>
                    <a:lnTo>
                      <a:pt x="4726" y="19761"/>
                    </a:lnTo>
                    <a:lnTo>
                      <a:pt x="10334" y="21317"/>
                    </a:lnTo>
                    <a:lnTo>
                      <a:pt x="16290" y="21600"/>
                    </a:lnTo>
                    <a:lnTo>
                      <a:pt x="17574" y="21589"/>
                    </a:lnTo>
                    <a:lnTo>
                      <a:pt x="18872" y="21559"/>
                    </a:lnTo>
                    <a:lnTo>
                      <a:pt x="20162" y="21506"/>
                    </a:lnTo>
                    <a:lnTo>
                      <a:pt x="21423" y="21432"/>
                    </a:lnTo>
                    <a:lnTo>
                      <a:pt x="21590" y="14772"/>
                    </a:lnTo>
                    <a:lnTo>
                      <a:pt x="21600" y="14381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97" name="図形"/>
              <p:cNvSpPr/>
              <p:nvPr/>
            </p:nvSpPr>
            <p:spPr>
              <a:xfrm>
                <a:off x="8763" y="773"/>
                <a:ext cx="334329" cy="3563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440"/>
                    </a:moveTo>
                    <a:lnTo>
                      <a:pt x="21288" y="12504"/>
                    </a:lnTo>
                    <a:lnTo>
                      <a:pt x="20464" y="11027"/>
                    </a:lnTo>
                    <a:lnTo>
                      <a:pt x="20325" y="10777"/>
                    </a:lnTo>
                    <a:lnTo>
                      <a:pt x="20048" y="10542"/>
                    </a:lnTo>
                    <a:lnTo>
                      <a:pt x="18670" y="9372"/>
                    </a:lnTo>
                    <a:lnTo>
                      <a:pt x="16282" y="8401"/>
                    </a:lnTo>
                    <a:lnTo>
                      <a:pt x="16310" y="8258"/>
                    </a:lnTo>
                    <a:lnTo>
                      <a:pt x="16333" y="8139"/>
                    </a:lnTo>
                    <a:lnTo>
                      <a:pt x="16388" y="7948"/>
                    </a:lnTo>
                    <a:lnTo>
                      <a:pt x="16486" y="7615"/>
                    </a:lnTo>
                    <a:lnTo>
                      <a:pt x="13356" y="6874"/>
                    </a:lnTo>
                    <a:lnTo>
                      <a:pt x="13332" y="7232"/>
                    </a:lnTo>
                    <a:lnTo>
                      <a:pt x="13255" y="7590"/>
                    </a:lnTo>
                    <a:lnTo>
                      <a:pt x="13153" y="7948"/>
                    </a:lnTo>
                    <a:lnTo>
                      <a:pt x="12203" y="7933"/>
                    </a:lnTo>
                    <a:lnTo>
                      <a:pt x="12186" y="7935"/>
                    </a:lnTo>
                    <a:lnTo>
                      <a:pt x="12186" y="10550"/>
                    </a:lnTo>
                    <a:lnTo>
                      <a:pt x="11668" y="11546"/>
                    </a:lnTo>
                    <a:lnTo>
                      <a:pt x="11074" y="12484"/>
                    </a:lnTo>
                    <a:lnTo>
                      <a:pt x="10411" y="13350"/>
                    </a:lnTo>
                    <a:lnTo>
                      <a:pt x="9693" y="14130"/>
                    </a:lnTo>
                    <a:lnTo>
                      <a:pt x="9577" y="13388"/>
                    </a:lnTo>
                    <a:lnTo>
                      <a:pt x="9489" y="12597"/>
                    </a:lnTo>
                    <a:lnTo>
                      <a:pt x="9428" y="11838"/>
                    </a:lnTo>
                    <a:lnTo>
                      <a:pt x="9421" y="11761"/>
                    </a:lnTo>
                    <a:lnTo>
                      <a:pt x="9363" y="10884"/>
                    </a:lnTo>
                    <a:lnTo>
                      <a:pt x="10237" y="10705"/>
                    </a:lnTo>
                    <a:lnTo>
                      <a:pt x="11070" y="10592"/>
                    </a:lnTo>
                    <a:lnTo>
                      <a:pt x="11755" y="10542"/>
                    </a:lnTo>
                    <a:lnTo>
                      <a:pt x="12186" y="10550"/>
                    </a:lnTo>
                    <a:lnTo>
                      <a:pt x="12186" y="7935"/>
                    </a:lnTo>
                    <a:lnTo>
                      <a:pt x="11197" y="7987"/>
                    </a:lnTo>
                    <a:lnTo>
                      <a:pt x="10216" y="8100"/>
                    </a:lnTo>
                    <a:lnTo>
                      <a:pt x="9337" y="8258"/>
                    </a:lnTo>
                    <a:lnTo>
                      <a:pt x="9344" y="7534"/>
                    </a:lnTo>
                    <a:lnTo>
                      <a:pt x="9353" y="7060"/>
                    </a:lnTo>
                    <a:lnTo>
                      <a:pt x="9369" y="6446"/>
                    </a:lnTo>
                    <a:lnTo>
                      <a:pt x="9386" y="5920"/>
                    </a:lnTo>
                    <a:lnTo>
                      <a:pt x="9388" y="5824"/>
                    </a:lnTo>
                    <a:lnTo>
                      <a:pt x="11769" y="5725"/>
                    </a:lnTo>
                    <a:lnTo>
                      <a:pt x="14241" y="5562"/>
                    </a:lnTo>
                    <a:lnTo>
                      <a:pt x="16665" y="5328"/>
                    </a:lnTo>
                    <a:lnTo>
                      <a:pt x="18903" y="5013"/>
                    </a:lnTo>
                    <a:lnTo>
                      <a:pt x="18730" y="3222"/>
                    </a:lnTo>
                    <a:lnTo>
                      <a:pt x="18720" y="3127"/>
                    </a:lnTo>
                    <a:lnTo>
                      <a:pt x="18623" y="2125"/>
                    </a:lnTo>
                    <a:lnTo>
                      <a:pt x="16402" y="2506"/>
                    </a:lnTo>
                    <a:lnTo>
                      <a:pt x="14062" y="2796"/>
                    </a:lnTo>
                    <a:lnTo>
                      <a:pt x="11733" y="3001"/>
                    </a:lnTo>
                    <a:lnTo>
                      <a:pt x="9540" y="3127"/>
                    </a:lnTo>
                    <a:lnTo>
                      <a:pt x="9602" y="2427"/>
                    </a:lnTo>
                    <a:lnTo>
                      <a:pt x="9691" y="1319"/>
                    </a:lnTo>
                    <a:lnTo>
                      <a:pt x="9744" y="764"/>
                    </a:lnTo>
                    <a:lnTo>
                      <a:pt x="10177" y="717"/>
                    </a:lnTo>
                    <a:lnTo>
                      <a:pt x="10380" y="526"/>
                    </a:lnTo>
                    <a:lnTo>
                      <a:pt x="10430" y="286"/>
                    </a:lnTo>
                    <a:lnTo>
                      <a:pt x="7047" y="44"/>
                    </a:lnTo>
                    <a:lnTo>
                      <a:pt x="7047" y="16207"/>
                    </a:lnTo>
                    <a:lnTo>
                      <a:pt x="6384" y="16577"/>
                    </a:lnTo>
                    <a:lnTo>
                      <a:pt x="5737" y="16857"/>
                    </a:lnTo>
                    <a:lnTo>
                      <a:pt x="5109" y="17039"/>
                    </a:lnTo>
                    <a:lnTo>
                      <a:pt x="4504" y="17113"/>
                    </a:lnTo>
                    <a:lnTo>
                      <a:pt x="4484" y="17114"/>
                    </a:lnTo>
                    <a:lnTo>
                      <a:pt x="4141" y="17114"/>
                    </a:lnTo>
                    <a:lnTo>
                      <a:pt x="3667" y="16989"/>
                    </a:lnTo>
                    <a:lnTo>
                      <a:pt x="3255" y="16604"/>
                    </a:lnTo>
                    <a:lnTo>
                      <a:pt x="3079" y="15825"/>
                    </a:lnTo>
                    <a:lnTo>
                      <a:pt x="3325" y="14659"/>
                    </a:lnTo>
                    <a:lnTo>
                      <a:pt x="4016" y="13581"/>
                    </a:lnTo>
                    <a:lnTo>
                      <a:pt x="5086" y="12630"/>
                    </a:lnTo>
                    <a:lnTo>
                      <a:pt x="6462" y="11838"/>
                    </a:lnTo>
                    <a:lnTo>
                      <a:pt x="6568" y="13029"/>
                    </a:lnTo>
                    <a:lnTo>
                      <a:pt x="6698" y="14157"/>
                    </a:lnTo>
                    <a:lnTo>
                      <a:pt x="6855" y="15219"/>
                    </a:lnTo>
                    <a:lnTo>
                      <a:pt x="7047" y="16207"/>
                    </a:lnTo>
                    <a:lnTo>
                      <a:pt x="7047" y="44"/>
                    </a:lnTo>
                    <a:lnTo>
                      <a:pt x="6436" y="0"/>
                    </a:lnTo>
                    <a:lnTo>
                      <a:pt x="6402" y="783"/>
                    </a:lnTo>
                    <a:lnTo>
                      <a:pt x="6339" y="2533"/>
                    </a:lnTo>
                    <a:lnTo>
                      <a:pt x="6310" y="3222"/>
                    </a:lnTo>
                    <a:lnTo>
                      <a:pt x="2160" y="3212"/>
                    </a:lnTo>
                    <a:lnTo>
                      <a:pt x="1120" y="3198"/>
                    </a:lnTo>
                    <a:lnTo>
                      <a:pt x="1272" y="5991"/>
                    </a:lnTo>
                    <a:lnTo>
                      <a:pt x="2212" y="5997"/>
                    </a:lnTo>
                    <a:lnTo>
                      <a:pt x="6258" y="5920"/>
                    </a:lnTo>
                    <a:lnTo>
                      <a:pt x="6265" y="7534"/>
                    </a:lnTo>
                    <a:lnTo>
                      <a:pt x="6275" y="8100"/>
                    </a:lnTo>
                    <a:lnTo>
                      <a:pt x="6283" y="8401"/>
                    </a:lnTo>
                    <a:lnTo>
                      <a:pt x="6310" y="9093"/>
                    </a:lnTo>
                    <a:lnTo>
                      <a:pt x="3800" y="10352"/>
                    </a:lnTo>
                    <a:lnTo>
                      <a:pt x="1800" y="12018"/>
                    </a:lnTo>
                    <a:lnTo>
                      <a:pt x="478" y="14042"/>
                    </a:lnTo>
                    <a:lnTo>
                      <a:pt x="0" y="16373"/>
                    </a:lnTo>
                    <a:lnTo>
                      <a:pt x="266" y="17866"/>
                    </a:lnTo>
                    <a:lnTo>
                      <a:pt x="1017" y="18984"/>
                    </a:lnTo>
                    <a:lnTo>
                      <a:pt x="2189" y="19687"/>
                    </a:lnTo>
                    <a:lnTo>
                      <a:pt x="3714" y="19930"/>
                    </a:lnTo>
                    <a:lnTo>
                      <a:pt x="4777" y="19853"/>
                    </a:lnTo>
                    <a:lnTo>
                      <a:pt x="5820" y="19632"/>
                    </a:lnTo>
                    <a:lnTo>
                      <a:pt x="6834" y="19286"/>
                    </a:lnTo>
                    <a:lnTo>
                      <a:pt x="7810" y="18832"/>
                    </a:lnTo>
                    <a:lnTo>
                      <a:pt x="7912" y="19118"/>
                    </a:lnTo>
                    <a:lnTo>
                      <a:pt x="8039" y="19381"/>
                    </a:lnTo>
                    <a:lnTo>
                      <a:pt x="8167" y="19619"/>
                    </a:lnTo>
                    <a:lnTo>
                      <a:pt x="9478" y="18832"/>
                    </a:lnTo>
                    <a:lnTo>
                      <a:pt x="10787" y="18044"/>
                    </a:lnTo>
                    <a:lnTo>
                      <a:pt x="10660" y="17806"/>
                    </a:lnTo>
                    <a:lnTo>
                      <a:pt x="10532" y="17543"/>
                    </a:lnTo>
                    <a:lnTo>
                      <a:pt x="10430" y="17233"/>
                    </a:lnTo>
                    <a:lnTo>
                      <a:pt x="10562" y="17114"/>
                    </a:lnTo>
                    <a:lnTo>
                      <a:pt x="7351" y="17114"/>
                    </a:lnTo>
                    <a:lnTo>
                      <a:pt x="10562" y="17113"/>
                    </a:lnTo>
                    <a:lnTo>
                      <a:pt x="11861" y="15924"/>
                    </a:lnTo>
                    <a:lnTo>
                      <a:pt x="13159" y="14426"/>
                    </a:lnTo>
                    <a:lnTo>
                      <a:pt x="13363" y="14130"/>
                    </a:lnTo>
                    <a:lnTo>
                      <a:pt x="14295" y="12779"/>
                    </a:lnTo>
                    <a:lnTo>
                      <a:pt x="15239" y="11027"/>
                    </a:lnTo>
                    <a:lnTo>
                      <a:pt x="16871" y="11814"/>
                    </a:lnTo>
                    <a:lnTo>
                      <a:pt x="17783" y="12788"/>
                    </a:lnTo>
                    <a:lnTo>
                      <a:pt x="18180" y="13753"/>
                    </a:lnTo>
                    <a:lnTo>
                      <a:pt x="18266" y="14512"/>
                    </a:lnTo>
                    <a:lnTo>
                      <a:pt x="17726" y="16344"/>
                    </a:lnTo>
                    <a:lnTo>
                      <a:pt x="16193" y="17710"/>
                    </a:lnTo>
                    <a:lnTo>
                      <a:pt x="13802" y="18647"/>
                    </a:lnTo>
                    <a:lnTo>
                      <a:pt x="10686" y="19190"/>
                    </a:lnTo>
                    <a:lnTo>
                      <a:pt x="11068" y="19752"/>
                    </a:lnTo>
                    <a:lnTo>
                      <a:pt x="11452" y="20405"/>
                    </a:lnTo>
                    <a:lnTo>
                      <a:pt x="11783" y="21053"/>
                    </a:lnTo>
                    <a:lnTo>
                      <a:pt x="12008" y="21600"/>
                    </a:lnTo>
                    <a:lnTo>
                      <a:pt x="16266" y="20696"/>
                    </a:lnTo>
                    <a:lnTo>
                      <a:pt x="19256" y="19166"/>
                    </a:lnTo>
                    <a:lnTo>
                      <a:pt x="21021" y="17063"/>
                    </a:lnTo>
                    <a:lnTo>
                      <a:pt x="21600" y="1444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98" name="図形"/>
              <p:cNvSpPr/>
              <p:nvPr/>
            </p:nvSpPr>
            <p:spPr>
              <a:xfrm>
                <a:off x="392633" y="2603475"/>
                <a:ext cx="236666" cy="2925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454"/>
                    </a:moveTo>
                    <a:lnTo>
                      <a:pt x="21269" y="4332"/>
                    </a:lnTo>
                    <a:lnTo>
                      <a:pt x="21060" y="2996"/>
                    </a:lnTo>
                    <a:lnTo>
                      <a:pt x="18931" y="3478"/>
                    </a:lnTo>
                    <a:lnTo>
                      <a:pt x="16612" y="3871"/>
                    </a:lnTo>
                    <a:lnTo>
                      <a:pt x="14308" y="4160"/>
                    </a:lnTo>
                    <a:lnTo>
                      <a:pt x="12219" y="4332"/>
                    </a:lnTo>
                    <a:lnTo>
                      <a:pt x="12402" y="3606"/>
                    </a:lnTo>
                    <a:lnTo>
                      <a:pt x="12610" y="2752"/>
                    </a:lnTo>
                    <a:lnTo>
                      <a:pt x="12810" y="1859"/>
                    </a:lnTo>
                    <a:lnTo>
                      <a:pt x="12975" y="1018"/>
                    </a:lnTo>
                    <a:lnTo>
                      <a:pt x="13585" y="960"/>
                    </a:lnTo>
                    <a:lnTo>
                      <a:pt x="13981" y="698"/>
                    </a:lnTo>
                    <a:lnTo>
                      <a:pt x="14089" y="408"/>
                    </a:lnTo>
                    <a:lnTo>
                      <a:pt x="8051" y="0"/>
                    </a:lnTo>
                    <a:lnTo>
                      <a:pt x="7918" y="1142"/>
                    </a:lnTo>
                    <a:lnTo>
                      <a:pt x="7740" y="2283"/>
                    </a:lnTo>
                    <a:lnTo>
                      <a:pt x="7530" y="3403"/>
                    </a:lnTo>
                    <a:lnTo>
                      <a:pt x="7295" y="4478"/>
                    </a:lnTo>
                    <a:lnTo>
                      <a:pt x="4349" y="4507"/>
                    </a:lnTo>
                    <a:lnTo>
                      <a:pt x="359" y="4507"/>
                    </a:lnTo>
                    <a:lnTo>
                      <a:pt x="359" y="7792"/>
                    </a:lnTo>
                    <a:lnTo>
                      <a:pt x="6577" y="7792"/>
                    </a:lnTo>
                    <a:lnTo>
                      <a:pt x="5454" y="11148"/>
                    </a:lnTo>
                    <a:lnTo>
                      <a:pt x="3949" y="14383"/>
                    </a:lnTo>
                    <a:lnTo>
                      <a:pt x="2114" y="17456"/>
                    </a:lnTo>
                    <a:lnTo>
                      <a:pt x="0" y="20321"/>
                    </a:lnTo>
                    <a:lnTo>
                      <a:pt x="4457" y="21600"/>
                    </a:lnTo>
                    <a:lnTo>
                      <a:pt x="6627" y="18436"/>
                    </a:lnTo>
                    <a:lnTo>
                      <a:pt x="8477" y="15100"/>
                    </a:lnTo>
                    <a:lnTo>
                      <a:pt x="10051" y="11540"/>
                    </a:lnTo>
                    <a:lnTo>
                      <a:pt x="11393" y="7704"/>
                    </a:lnTo>
                    <a:lnTo>
                      <a:pt x="14039" y="7493"/>
                    </a:lnTo>
                    <a:lnTo>
                      <a:pt x="16658" y="7210"/>
                    </a:lnTo>
                    <a:lnTo>
                      <a:pt x="19196" y="6862"/>
                    </a:lnTo>
                    <a:lnTo>
                      <a:pt x="21600" y="645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99" name="図形"/>
              <p:cNvSpPr/>
              <p:nvPr/>
            </p:nvSpPr>
            <p:spPr>
              <a:xfrm>
                <a:off x="94475" y="600202"/>
                <a:ext cx="538723" cy="2765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344"/>
                    </a:moveTo>
                    <a:lnTo>
                      <a:pt x="18086" y="4344"/>
                    </a:lnTo>
                    <a:lnTo>
                      <a:pt x="18086" y="17257"/>
                    </a:lnTo>
                    <a:lnTo>
                      <a:pt x="15612" y="17257"/>
                    </a:lnTo>
                    <a:lnTo>
                      <a:pt x="15612" y="15055"/>
                    </a:lnTo>
                    <a:lnTo>
                      <a:pt x="18086" y="15055"/>
                    </a:lnTo>
                    <a:lnTo>
                      <a:pt x="18086" y="10949"/>
                    </a:lnTo>
                    <a:lnTo>
                      <a:pt x="15612" y="10949"/>
                    </a:lnTo>
                    <a:lnTo>
                      <a:pt x="15612" y="8748"/>
                    </a:lnTo>
                    <a:lnTo>
                      <a:pt x="18086" y="8748"/>
                    </a:lnTo>
                    <a:lnTo>
                      <a:pt x="18086" y="4344"/>
                    </a:lnTo>
                    <a:lnTo>
                      <a:pt x="15612" y="4344"/>
                    </a:lnTo>
                    <a:lnTo>
                      <a:pt x="15612" y="1666"/>
                    </a:lnTo>
                    <a:lnTo>
                      <a:pt x="15968" y="1464"/>
                    </a:lnTo>
                    <a:lnTo>
                      <a:pt x="16219" y="1206"/>
                    </a:lnTo>
                    <a:lnTo>
                      <a:pt x="16372" y="881"/>
                    </a:lnTo>
                    <a:lnTo>
                      <a:pt x="16437" y="477"/>
                    </a:lnTo>
                    <a:lnTo>
                      <a:pt x="11977" y="0"/>
                    </a:lnTo>
                    <a:lnTo>
                      <a:pt x="11977" y="17257"/>
                    </a:lnTo>
                    <a:lnTo>
                      <a:pt x="9502" y="17257"/>
                    </a:lnTo>
                    <a:lnTo>
                      <a:pt x="9502" y="15055"/>
                    </a:lnTo>
                    <a:lnTo>
                      <a:pt x="11977" y="15055"/>
                    </a:lnTo>
                    <a:lnTo>
                      <a:pt x="11977" y="10949"/>
                    </a:lnTo>
                    <a:lnTo>
                      <a:pt x="9502" y="10949"/>
                    </a:lnTo>
                    <a:lnTo>
                      <a:pt x="9502" y="8748"/>
                    </a:lnTo>
                    <a:lnTo>
                      <a:pt x="11977" y="8748"/>
                    </a:lnTo>
                    <a:lnTo>
                      <a:pt x="11977" y="4344"/>
                    </a:lnTo>
                    <a:lnTo>
                      <a:pt x="9502" y="4344"/>
                    </a:lnTo>
                    <a:lnTo>
                      <a:pt x="9502" y="1607"/>
                    </a:lnTo>
                    <a:lnTo>
                      <a:pt x="10051" y="1428"/>
                    </a:lnTo>
                    <a:lnTo>
                      <a:pt x="10265" y="1071"/>
                    </a:lnTo>
                    <a:lnTo>
                      <a:pt x="10296" y="477"/>
                    </a:lnTo>
                    <a:lnTo>
                      <a:pt x="5927" y="0"/>
                    </a:lnTo>
                    <a:lnTo>
                      <a:pt x="5927" y="17256"/>
                    </a:lnTo>
                    <a:lnTo>
                      <a:pt x="3330" y="17256"/>
                    </a:lnTo>
                    <a:lnTo>
                      <a:pt x="3330" y="15054"/>
                    </a:lnTo>
                    <a:lnTo>
                      <a:pt x="5927" y="15054"/>
                    </a:lnTo>
                    <a:lnTo>
                      <a:pt x="5927" y="10949"/>
                    </a:lnTo>
                    <a:lnTo>
                      <a:pt x="3330" y="10949"/>
                    </a:lnTo>
                    <a:lnTo>
                      <a:pt x="3330" y="8748"/>
                    </a:lnTo>
                    <a:lnTo>
                      <a:pt x="5927" y="8748"/>
                    </a:lnTo>
                    <a:lnTo>
                      <a:pt x="5927" y="4344"/>
                    </a:lnTo>
                    <a:lnTo>
                      <a:pt x="0" y="4344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434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0" name="図形"/>
              <p:cNvSpPr/>
              <p:nvPr/>
            </p:nvSpPr>
            <p:spPr>
              <a:xfrm>
                <a:off x="402069" y="-1"/>
                <a:ext cx="236666" cy="2925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454"/>
                    </a:moveTo>
                    <a:lnTo>
                      <a:pt x="21270" y="4332"/>
                    </a:lnTo>
                    <a:lnTo>
                      <a:pt x="21061" y="2994"/>
                    </a:lnTo>
                    <a:lnTo>
                      <a:pt x="18932" y="3477"/>
                    </a:lnTo>
                    <a:lnTo>
                      <a:pt x="16614" y="3870"/>
                    </a:lnTo>
                    <a:lnTo>
                      <a:pt x="14308" y="4159"/>
                    </a:lnTo>
                    <a:lnTo>
                      <a:pt x="12219" y="4332"/>
                    </a:lnTo>
                    <a:lnTo>
                      <a:pt x="12404" y="3605"/>
                    </a:lnTo>
                    <a:lnTo>
                      <a:pt x="12611" y="2750"/>
                    </a:lnTo>
                    <a:lnTo>
                      <a:pt x="12812" y="1858"/>
                    </a:lnTo>
                    <a:lnTo>
                      <a:pt x="12975" y="1017"/>
                    </a:lnTo>
                    <a:lnTo>
                      <a:pt x="13586" y="959"/>
                    </a:lnTo>
                    <a:lnTo>
                      <a:pt x="13981" y="698"/>
                    </a:lnTo>
                    <a:lnTo>
                      <a:pt x="14089" y="407"/>
                    </a:lnTo>
                    <a:lnTo>
                      <a:pt x="8051" y="0"/>
                    </a:lnTo>
                    <a:lnTo>
                      <a:pt x="7918" y="1141"/>
                    </a:lnTo>
                    <a:lnTo>
                      <a:pt x="7740" y="2282"/>
                    </a:lnTo>
                    <a:lnTo>
                      <a:pt x="7530" y="3401"/>
                    </a:lnTo>
                    <a:lnTo>
                      <a:pt x="7295" y="4477"/>
                    </a:lnTo>
                    <a:lnTo>
                      <a:pt x="4349" y="4505"/>
                    </a:lnTo>
                    <a:lnTo>
                      <a:pt x="361" y="4505"/>
                    </a:lnTo>
                    <a:lnTo>
                      <a:pt x="361" y="7791"/>
                    </a:lnTo>
                    <a:lnTo>
                      <a:pt x="6577" y="7791"/>
                    </a:lnTo>
                    <a:lnTo>
                      <a:pt x="5454" y="11146"/>
                    </a:lnTo>
                    <a:lnTo>
                      <a:pt x="3949" y="14383"/>
                    </a:lnTo>
                    <a:lnTo>
                      <a:pt x="2114" y="17456"/>
                    </a:lnTo>
                    <a:lnTo>
                      <a:pt x="0" y="20321"/>
                    </a:lnTo>
                    <a:lnTo>
                      <a:pt x="4457" y="21600"/>
                    </a:lnTo>
                    <a:lnTo>
                      <a:pt x="6627" y="18436"/>
                    </a:lnTo>
                    <a:lnTo>
                      <a:pt x="8478" y="15099"/>
                    </a:lnTo>
                    <a:lnTo>
                      <a:pt x="10052" y="11539"/>
                    </a:lnTo>
                    <a:lnTo>
                      <a:pt x="11393" y="7704"/>
                    </a:lnTo>
                    <a:lnTo>
                      <a:pt x="14039" y="7493"/>
                    </a:lnTo>
                    <a:lnTo>
                      <a:pt x="16658" y="7209"/>
                    </a:lnTo>
                    <a:lnTo>
                      <a:pt x="19196" y="6861"/>
                    </a:lnTo>
                    <a:lnTo>
                      <a:pt x="21600" y="645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1" name="図形"/>
              <p:cNvSpPr/>
              <p:nvPr/>
            </p:nvSpPr>
            <p:spPr>
              <a:xfrm>
                <a:off x="222491" y="1602740"/>
                <a:ext cx="499861" cy="7200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897"/>
                    </a:moveTo>
                    <a:lnTo>
                      <a:pt x="14883" y="17897"/>
                    </a:lnTo>
                    <a:lnTo>
                      <a:pt x="14883" y="15771"/>
                    </a:lnTo>
                    <a:lnTo>
                      <a:pt x="19921" y="15771"/>
                    </a:lnTo>
                    <a:lnTo>
                      <a:pt x="19921" y="13463"/>
                    </a:lnTo>
                    <a:lnTo>
                      <a:pt x="14883" y="13463"/>
                    </a:lnTo>
                    <a:lnTo>
                      <a:pt x="14883" y="11360"/>
                    </a:lnTo>
                    <a:lnTo>
                      <a:pt x="19921" y="11360"/>
                    </a:lnTo>
                    <a:lnTo>
                      <a:pt x="19921" y="9052"/>
                    </a:lnTo>
                    <a:lnTo>
                      <a:pt x="14883" y="9051"/>
                    </a:lnTo>
                    <a:lnTo>
                      <a:pt x="14883" y="6949"/>
                    </a:lnTo>
                    <a:lnTo>
                      <a:pt x="20974" y="6949"/>
                    </a:lnTo>
                    <a:lnTo>
                      <a:pt x="20974" y="4549"/>
                    </a:lnTo>
                    <a:lnTo>
                      <a:pt x="14916" y="4549"/>
                    </a:lnTo>
                    <a:lnTo>
                      <a:pt x="15450" y="3731"/>
                    </a:lnTo>
                    <a:lnTo>
                      <a:pt x="15957" y="2906"/>
                    </a:lnTo>
                    <a:lnTo>
                      <a:pt x="16420" y="2103"/>
                    </a:lnTo>
                    <a:lnTo>
                      <a:pt x="16825" y="1349"/>
                    </a:lnTo>
                    <a:lnTo>
                      <a:pt x="17319" y="1349"/>
                    </a:lnTo>
                    <a:lnTo>
                      <a:pt x="17616" y="1257"/>
                    </a:lnTo>
                    <a:lnTo>
                      <a:pt x="17747" y="1074"/>
                    </a:lnTo>
                    <a:lnTo>
                      <a:pt x="13302" y="91"/>
                    </a:lnTo>
                    <a:lnTo>
                      <a:pt x="12866" y="1166"/>
                    </a:lnTo>
                    <a:lnTo>
                      <a:pt x="12331" y="2303"/>
                    </a:lnTo>
                    <a:lnTo>
                      <a:pt x="11718" y="3454"/>
                    </a:lnTo>
                    <a:lnTo>
                      <a:pt x="11228" y="4274"/>
                    </a:lnTo>
                    <a:lnTo>
                      <a:pt x="11228" y="17897"/>
                    </a:lnTo>
                    <a:lnTo>
                      <a:pt x="7408" y="17897"/>
                    </a:lnTo>
                    <a:lnTo>
                      <a:pt x="7408" y="15771"/>
                    </a:lnTo>
                    <a:lnTo>
                      <a:pt x="11228" y="15771"/>
                    </a:lnTo>
                    <a:lnTo>
                      <a:pt x="11228" y="13463"/>
                    </a:lnTo>
                    <a:lnTo>
                      <a:pt x="7408" y="13463"/>
                    </a:lnTo>
                    <a:lnTo>
                      <a:pt x="7408" y="11360"/>
                    </a:lnTo>
                    <a:lnTo>
                      <a:pt x="11228" y="11360"/>
                    </a:lnTo>
                    <a:lnTo>
                      <a:pt x="11228" y="9052"/>
                    </a:lnTo>
                    <a:lnTo>
                      <a:pt x="7408" y="9052"/>
                    </a:lnTo>
                    <a:lnTo>
                      <a:pt x="7408" y="6949"/>
                    </a:lnTo>
                    <a:lnTo>
                      <a:pt x="11228" y="6949"/>
                    </a:lnTo>
                    <a:lnTo>
                      <a:pt x="11228" y="4274"/>
                    </a:lnTo>
                    <a:lnTo>
                      <a:pt x="11063" y="4549"/>
                    </a:lnTo>
                    <a:lnTo>
                      <a:pt x="7705" y="4549"/>
                    </a:lnTo>
                    <a:lnTo>
                      <a:pt x="8167" y="3718"/>
                    </a:lnTo>
                    <a:lnTo>
                      <a:pt x="8610" y="2874"/>
                    </a:lnTo>
                    <a:lnTo>
                      <a:pt x="9029" y="2023"/>
                    </a:lnTo>
                    <a:lnTo>
                      <a:pt x="9417" y="1166"/>
                    </a:lnTo>
                    <a:lnTo>
                      <a:pt x="9878" y="1189"/>
                    </a:lnTo>
                    <a:lnTo>
                      <a:pt x="9936" y="1166"/>
                    </a:lnTo>
                    <a:lnTo>
                      <a:pt x="10174" y="1074"/>
                    </a:lnTo>
                    <a:lnTo>
                      <a:pt x="10273" y="869"/>
                    </a:lnTo>
                    <a:lnTo>
                      <a:pt x="5828" y="0"/>
                    </a:lnTo>
                    <a:lnTo>
                      <a:pt x="5144" y="1701"/>
                    </a:lnTo>
                    <a:lnTo>
                      <a:pt x="4324" y="3369"/>
                    </a:lnTo>
                    <a:lnTo>
                      <a:pt x="3383" y="4958"/>
                    </a:lnTo>
                    <a:lnTo>
                      <a:pt x="2337" y="6422"/>
                    </a:lnTo>
                    <a:lnTo>
                      <a:pt x="1204" y="7718"/>
                    </a:lnTo>
                    <a:lnTo>
                      <a:pt x="0" y="8800"/>
                    </a:lnTo>
                    <a:lnTo>
                      <a:pt x="538" y="9329"/>
                    </a:lnTo>
                    <a:lnTo>
                      <a:pt x="1148" y="9983"/>
                    </a:lnTo>
                    <a:lnTo>
                      <a:pt x="1727" y="10645"/>
                    </a:lnTo>
                    <a:lnTo>
                      <a:pt x="2173" y="11200"/>
                    </a:lnTo>
                    <a:lnTo>
                      <a:pt x="2543" y="10901"/>
                    </a:lnTo>
                    <a:lnTo>
                      <a:pt x="2910" y="10586"/>
                    </a:lnTo>
                    <a:lnTo>
                      <a:pt x="3270" y="10258"/>
                    </a:lnTo>
                    <a:lnTo>
                      <a:pt x="3622" y="9920"/>
                    </a:lnTo>
                    <a:lnTo>
                      <a:pt x="3622" y="21600"/>
                    </a:lnTo>
                    <a:lnTo>
                      <a:pt x="7408" y="21600"/>
                    </a:lnTo>
                    <a:lnTo>
                      <a:pt x="7408" y="20389"/>
                    </a:lnTo>
                    <a:lnTo>
                      <a:pt x="21600" y="20389"/>
                    </a:lnTo>
                    <a:lnTo>
                      <a:pt x="21600" y="1789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2" name="図形"/>
              <p:cNvSpPr/>
              <p:nvPr/>
            </p:nvSpPr>
            <p:spPr>
              <a:xfrm>
                <a:off x="578891" y="2705875"/>
                <a:ext cx="144122" cy="62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6030"/>
                    </a:moveTo>
                    <a:lnTo>
                      <a:pt x="21128" y="0"/>
                    </a:lnTo>
                    <a:lnTo>
                      <a:pt x="16059" y="509"/>
                    </a:lnTo>
                    <a:lnTo>
                      <a:pt x="10674" y="1920"/>
                    </a:lnTo>
                    <a:lnTo>
                      <a:pt x="5234" y="4071"/>
                    </a:lnTo>
                    <a:lnTo>
                      <a:pt x="0" y="6792"/>
                    </a:lnTo>
                    <a:lnTo>
                      <a:pt x="1003" y="21600"/>
                    </a:lnTo>
                    <a:lnTo>
                      <a:pt x="6080" y="19260"/>
                    </a:lnTo>
                    <a:lnTo>
                      <a:pt x="11346" y="17542"/>
                    </a:lnTo>
                    <a:lnTo>
                      <a:pt x="16588" y="16464"/>
                    </a:lnTo>
                    <a:lnTo>
                      <a:pt x="21600" y="1603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3" name="図形"/>
              <p:cNvSpPr/>
              <p:nvPr/>
            </p:nvSpPr>
            <p:spPr>
              <a:xfrm>
                <a:off x="7620" y="905751"/>
                <a:ext cx="715481" cy="416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414"/>
                    </a:moveTo>
                    <a:lnTo>
                      <a:pt x="20474" y="17223"/>
                    </a:lnTo>
                    <a:lnTo>
                      <a:pt x="19409" y="16950"/>
                    </a:lnTo>
                    <a:lnTo>
                      <a:pt x="19152" y="16861"/>
                    </a:lnTo>
                    <a:lnTo>
                      <a:pt x="18696" y="16704"/>
                    </a:lnTo>
                    <a:lnTo>
                      <a:pt x="18404" y="16604"/>
                    </a:lnTo>
                    <a:lnTo>
                      <a:pt x="17460" y="16190"/>
                    </a:lnTo>
                    <a:lnTo>
                      <a:pt x="18200" y="15765"/>
                    </a:lnTo>
                    <a:lnTo>
                      <a:pt x="19578" y="14930"/>
                    </a:lnTo>
                    <a:lnTo>
                      <a:pt x="20151" y="14571"/>
                    </a:lnTo>
                    <a:lnTo>
                      <a:pt x="20243" y="14610"/>
                    </a:lnTo>
                    <a:lnTo>
                      <a:pt x="20565" y="14610"/>
                    </a:lnTo>
                    <a:lnTo>
                      <a:pt x="20634" y="14571"/>
                    </a:lnTo>
                    <a:lnTo>
                      <a:pt x="20703" y="14531"/>
                    </a:lnTo>
                    <a:lnTo>
                      <a:pt x="20795" y="14414"/>
                    </a:lnTo>
                    <a:lnTo>
                      <a:pt x="19369" y="12242"/>
                    </a:lnTo>
                    <a:lnTo>
                      <a:pt x="21255" y="12242"/>
                    </a:lnTo>
                    <a:lnTo>
                      <a:pt x="21255" y="8885"/>
                    </a:lnTo>
                    <a:lnTo>
                      <a:pt x="17712" y="8885"/>
                    </a:lnTo>
                    <a:lnTo>
                      <a:pt x="17712" y="12242"/>
                    </a:lnTo>
                    <a:lnTo>
                      <a:pt x="17052" y="12814"/>
                    </a:lnTo>
                    <a:lnTo>
                      <a:pt x="16366" y="13387"/>
                    </a:lnTo>
                    <a:lnTo>
                      <a:pt x="15681" y="13930"/>
                    </a:lnTo>
                    <a:lnTo>
                      <a:pt x="15021" y="14414"/>
                    </a:lnTo>
                    <a:lnTo>
                      <a:pt x="14572" y="13925"/>
                    </a:lnTo>
                    <a:lnTo>
                      <a:pt x="14155" y="13402"/>
                    </a:lnTo>
                    <a:lnTo>
                      <a:pt x="13769" y="12843"/>
                    </a:lnTo>
                    <a:lnTo>
                      <a:pt x="13411" y="12242"/>
                    </a:lnTo>
                    <a:lnTo>
                      <a:pt x="17712" y="12242"/>
                    </a:lnTo>
                    <a:lnTo>
                      <a:pt x="17712" y="8885"/>
                    </a:lnTo>
                    <a:lnTo>
                      <a:pt x="12468" y="8885"/>
                    </a:lnTo>
                    <a:lnTo>
                      <a:pt x="12468" y="16269"/>
                    </a:lnTo>
                    <a:lnTo>
                      <a:pt x="8810" y="16704"/>
                    </a:lnTo>
                    <a:lnTo>
                      <a:pt x="8810" y="12242"/>
                    </a:lnTo>
                    <a:lnTo>
                      <a:pt x="10604" y="12242"/>
                    </a:lnTo>
                    <a:lnTo>
                      <a:pt x="11018" y="13360"/>
                    </a:lnTo>
                    <a:lnTo>
                      <a:pt x="11467" y="14404"/>
                    </a:lnTo>
                    <a:lnTo>
                      <a:pt x="11950" y="15373"/>
                    </a:lnTo>
                    <a:lnTo>
                      <a:pt x="12468" y="16269"/>
                    </a:lnTo>
                    <a:lnTo>
                      <a:pt x="12468" y="8885"/>
                    </a:lnTo>
                    <a:lnTo>
                      <a:pt x="4785" y="8885"/>
                    </a:lnTo>
                    <a:lnTo>
                      <a:pt x="4828" y="7887"/>
                    </a:lnTo>
                    <a:lnTo>
                      <a:pt x="4856" y="6911"/>
                    </a:lnTo>
                    <a:lnTo>
                      <a:pt x="4872" y="5964"/>
                    </a:lnTo>
                    <a:lnTo>
                      <a:pt x="4877" y="5055"/>
                    </a:lnTo>
                    <a:lnTo>
                      <a:pt x="4877" y="3317"/>
                    </a:lnTo>
                    <a:lnTo>
                      <a:pt x="20381" y="3317"/>
                    </a:lnTo>
                    <a:lnTo>
                      <a:pt x="20381" y="0"/>
                    </a:lnTo>
                    <a:lnTo>
                      <a:pt x="2254" y="0"/>
                    </a:lnTo>
                    <a:lnTo>
                      <a:pt x="2253" y="5055"/>
                    </a:lnTo>
                    <a:lnTo>
                      <a:pt x="2228" y="7175"/>
                    </a:lnTo>
                    <a:lnTo>
                      <a:pt x="2119" y="9527"/>
                    </a:lnTo>
                    <a:lnTo>
                      <a:pt x="1886" y="11980"/>
                    </a:lnTo>
                    <a:lnTo>
                      <a:pt x="1484" y="14443"/>
                    </a:lnTo>
                    <a:lnTo>
                      <a:pt x="870" y="16824"/>
                    </a:lnTo>
                    <a:lnTo>
                      <a:pt x="0" y="19033"/>
                    </a:lnTo>
                    <a:lnTo>
                      <a:pt x="563" y="19487"/>
                    </a:lnTo>
                    <a:lnTo>
                      <a:pt x="1213" y="20119"/>
                    </a:lnTo>
                    <a:lnTo>
                      <a:pt x="1837" y="20810"/>
                    </a:lnTo>
                    <a:lnTo>
                      <a:pt x="2323" y="21442"/>
                    </a:lnTo>
                    <a:lnTo>
                      <a:pt x="3124" y="19389"/>
                    </a:lnTo>
                    <a:lnTo>
                      <a:pt x="3746" y="17123"/>
                    </a:lnTo>
                    <a:lnTo>
                      <a:pt x="4209" y="14718"/>
                    </a:lnTo>
                    <a:lnTo>
                      <a:pt x="4532" y="12242"/>
                    </a:lnTo>
                    <a:lnTo>
                      <a:pt x="6119" y="12242"/>
                    </a:lnTo>
                    <a:lnTo>
                      <a:pt x="6119" y="16940"/>
                    </a:lnTo>
                    <a:lnTo>
                      <a:pt x="4232" y="17098"/>
                    </a:lnTo>
                    <a:lnTo>
                      <a:pt x="4992" y="21482"/>
                    </a:lnTo>
                    <a:lnTo>
                      <a:pt x="5153" y="21442"/>
                    </a:lnTo>
                    <a:lnTo>
                      <a:pt x="5337" y="21245"/>
                    </a:lnTo>
                    <a:lnTo>
                      <a:pt x="5360" y="20929"/>
                    </a:lnTo>
                    <a:lnTo>
                      <a:pt x="11189" y="19943"/>
                    </a:lnTo>
                    <a:lnTo>
                      <a:pt x="12859" y="19626"/>
                    </a:lnTo>
                    <a:lnTo>
                      <a:pt x="12859" y="16861"/>
                    </a:lnTo>
                    <a:lnTo>
                      <a:pt x="13976" y="18237"/>
                    </a:lnTo>
                    <a:lnTo>
                      <a:pt x="15237" y="19389"/>
                    </a:lnTo>
                    <a:lnTo>
                      <a:pt x="16651" y="20325"/>
                    </a:lnTo>
                    <a:lnTo>
                      <a:pt x="18233" y="21058"/>
                    </a:lnTo>
                    <a:lnTo>
                      <a:pt x="19990" y="21600"/>
                    </a:lnTo>
                    <a:lnTo>
                      <a:pt x="20296" y="20535"/>
                    </a:lnTo>
                    <a:lnTo>
                      <a:pt x="20700" y="19389"/>
                    </a:lnTo>
                    <a:lnTo>
                      <a:pt x="21151" y="18302"/>
                    </a:lnTo>
                    <a:lnTo>
                      <a:pt x="21600" y="1741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4" name="図形"/>
              <p:cNvSpPr/>
              <p:nvPr/>
            </p:nvSpPr>
            <p:spPr>
              <a:xfrm>
                <a:off x="492264" y="2780678"/>
                <a:ext cx="235079" cy="1811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3007"/>
                    </a:moveTo>
                    <a:lnTo>
                      <a:pt x="18104" y="10331"/>
                    </a:lnTo>
                    <a:lnTo>
                      <a:pt x="14581" y="8217"/>
                    </a:lnTo>
                    <a:lnTo>
                      <a:pt x="14493" y="6762"/>
                    </a:lnTo>
                    <a:lnTo>
                      <a:pt x="14458" y="6182"/>
                    </a:lnTo>
                    <a:lnTo>
                      <a:pt x="14364" y="4145"/>
                    </a:lnTo>
                    <a:lnTo>
                      <a:pt x="14296" y="2102"/>
                    </a:lnTo>
                    <a:lnTo>
                      <a:pt x="14255" y="0"/>
                    </a:lnTo>
                    <a:lnTo>
                      <a:pt x="10383" y="597"/>
                    </a:lnTo>
                    <a:lnTo>
                      <a:pt x="10383" y="13383"/>
                    </a:lnTo>
                    <a:lnTo>
                      <a:pt x="10142" y="14890"/>
                    </a:lnTo>
                    <a:lnTo>
                      <a:pt x="9479" y="15960"/>
                    </a:lnTo>
                    <a:lnTo>
                      <a:pt x="8492" y="16599"/>
                    </a:lnTo>
                    <a:lnTo>
                      <a:pt x="7272" y="16810"/>
                    </a:lnTo>
                    <a:lnTo>
                      <a:pt x="5871" y="16615"/>
                    </a:lnTo>
                    <a:lnTo>
                      <a:pt x="4798" y="16054"/>
                    </a:lnTo>
                    <a:lnTo>
                      <a:pt x="4112" y="15167"/>
                    </a:lnTo>
                    <a:lnTo>
                      <a:pt x="3871" y="13995"/>
                    </a:lnTo>
                    <a:lnTo>
                      <a:pt x="4157" y="12801"/>
                    </a:lnTo>
                    <a:lnTo>
                      <a:pt x="4884" y="11915"/>
                    </a:lnTo>
                    <a:lnTo>
                      <a:pt x="5936" y="11366"/>
                    </a:lnTo>
                    <a:lnTo>
                      <a:pt x="7200" y="11175"/>
                    </a:lnTo>
                    <a:lnTo>
                      <a:pt x="7926" y="11220"/>
                    </a:lnTo>
                    <a:lnTo>
                      <a:pt x="8751" y="11358"/>
                    </a:lnTo>
                    <a:lnTo>
                      <a:pt x="9596" y="11593"/>
                    </a:lnTo>
                    <a:lnTo>
                      <a:pt x="10383" y="11926"/>
                    </a:lnTo>
                    <a:lnTo>
                      <a:pt x="10383" y="597"/>
                    </a:lnTo>
                    <a:lnTo>
                      <a:pt x="9987" y="657"/>
                    </a:lnTo>
                    <a:lnTo>
                      <a:pt x="9996" y="2102"/>
                    </a:lnTo>
                    <a:lnTo>
                      <a:pt x="10018" y="3429"/>
                    </a:lnTo>
                    <a:lnTo>
                      <a:pt x="10062" y="5069"/>
                    </a:lnTo>
                    <a:lnTo>
                      <a:pt x="10131" y="6762"/>
                    </a:lnTo>
                    <a:lnTo>
                      <a:pt x="9404" y="6604"/>
                    </a:lnTo>
                    <a:lnTo>
                      <a:pt x="8693" y="6486"/>
                    </a:lnTo>
                    <a:lnTo>
                      <a:pt x="7994" y="6412"/>
                    </a:lnTo>
                    <a:lnTo>
                      <a:pt x="7309" y="6386"/>
                    </a:lnTo>
                    <a:lnTo>
                      <a:pt x="4665" y="6895"/>
                    </a:lnTo>
                    <a:lnTo>
                      <a:pt x="2337" y="8376"/>
                    </a:lnTo>
                    <a:lnTo>
                      <a:pt x="669" y="10766"/>
                    </a:lnTo>
                    <a:lnTo>
                      <a:pt x="0" y="13995"/>
                    </a:lnTo>
                    <a:lnTo>
                      <a:pt x="679" y="17520"/>
                    </a:lnTo>
                    <a:lnTo>
                      <a:pt x="2419" y="19875"/>
                    </a:lnTo>
                    <a:lnTo>
                      <a:pt x="4777" y="21191"/>
                    </a:lnTo>
                    <a:lnTo>
                      <a:pt x="7309" y="21600"/>
                    </a:lnTo>
                    <a:lnTo>
                      <a:pt x="10129" y="21208"/>
                    </a:lnTo>
                    <a:lnTo>
                      <a:pt x="12161" y="20116"/>
                    </a:lnTo>
                    <a:lnTo>
                      <a:pt x="13520" y="18452"/>
                    </a:lnTo>
                    <a:lnTo>
                      <a:pt x="14148" y="16810"/>
                    </a:lnTo>
                    <a:lnTo>
                      <a:pt x="14328" y="16340"/>
                    </a:lnTo>
                    <a:lnTo>
                      <a:pt x="14436" y="15873"/>
                    </a:lnTo>
                    <a:lnTo>
                      <a:pt x="14545" y="15308"/>
                    </a:lnTo>
                    <a:lnTo>
                      <a:pt x="14581" y="14416"/>
                    </a:lnTo>
                    <a:lnTo>
                      <a:pt x="15736" y="15265"/>
                    </a:lnTo>
                    <a:lnTo>
                      <a:pt x="17036" y="16283"/>
                    </a:lnTo>
                    <a:lnTo>
                      <a:pt x="18330" y="17389"/>
                    </a:lnTo>
                    <a:lnTo>
                      <a:pt x="19466" y="18502"/>
                    </a:lnTo>
                    <a:lnTo>
                      <a:pt x="21053" y="14416"/>
                    </a:lnTo>
                    <a:lnTo>
                      <a:pt x="21600" y="1300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5" name="図形"/>
              <p:cNvSpPr/>
              <p:nvPr/>
            </p:nvSpPr>
            <p:spPr>
              <a:xfrm>
                <a:off x="588327" y="102374"/>
                <a:ext cx="144122" cy="626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6032"/>
                    </a:moveTo>
                    <a:lnTo>
                      <a:pt x="21128" y="0"/>
                    </a:lnTo>
                    <a:lnTo>
                      <a:pt x="16059" y="508"/>
                    </a:lnTo>
                    <a:lnTo>
                      <a:pt x="10674" y="1919"/>
                    </a:lnTo>
                    <a:lnTo>
                      <a:pt x="5234" y="4071"/>
                    </a:lnTo>
                    <a:lnTo>
                      <a:pt x="0" y="6796"/>
                    </a:lnTo>
                    <a:lnTo>
                      <a:pt x="1005" y="21600"/>
                    </a:lnTo>
                    <a:lnTo>
                      <a:pt x="6081" y="19260"/>
                    </a:lnTo>
                    <a:lnTo>
                      <a:pt x="11346" y="17543"/>
                    </a:lnTo>
                    <a:lnTo>
                      <a:pt x="16590" y="16461"/>
                    </a:lnTo>
                    <a:lnTo>
                      <a:pt x="21600" y="16032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6" name="図形"/>
              <p:cNvSpPr/>
              <p:nvPr/>
            </p:nvSpPr>
            <p:spPr>
              <a:xfrm>
                <a:off x="501700" y="177190"/>
                <a:ext cx="235092" cy="1811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3007"/>
                    </a:moveTo>
                    <a:lnTo>
                      <a:pt x="18103" y="10331"/>
                    </a:lnTo>
                    <a:lnTo>
                      <a:pt x="14580" y="8219"/>
                    </a:lnTo>
                    <a:lnTo>
                      <a:pt x="14493" y="6762"/>
                    </a:lnTo>
                    <a:lnTo>
                      <a:pt x="14458" y="6182"/>
                    </a:lnTo>
                    <a:lnTo>
                      <a:pt x="14363" y="4145"/>
                    </a:lnTo>
                    <a:lnTo>
                      <a:pt x="14295" y="2102"/>
                    </a:lnTo>
                    <a:lnTo>
                      <a:pt x="14255" y="0"/>
                    </a:lnTo>
                    <a:lnTo>
                      <a:pt x="10383" y="598"/>
                    </a:lnTo>
                    <a:lnTo>
                      <a:pt x="10383" y="13383"/>
                    </a:lnTo>
                    <a:lnTo>
                      <a:pt x="10141" y="14890"/>
                    </a:lnTo>
                    <a:lnTo>
                      <a:pt x="9478" y="15960"/>
                    </a:lnTo>
                    <a:lnTo>
                      <a:pt x="8490" y="16599"/>
                    </a:lnTo>
                    <a:lnTo>
                      <a:pt x="7271" y="16811"/>
                    </a:lnTo>
                    <a:lnTo>
                      <a:pt x="5871" y="16616"/>
                    </a:lnTo>
                    <a:lnTo>
                      <a:pt x="4798" y="16054"/>
                    </a:lnTo>
                    <a:lnTo>
                      <a:pt x="4112" y="15167"/>
                    </a:lnTo>
                    <a:lnTo>
                      <a:pt x="3871" y="13993"/>
                    </a:lnTo>
                    <a:lnTo>
                      <a:pt x="4156" y="12800"/>
                    </a:lnTo>
                    <a:lnTo>
                      <a:pt x="4883" y="11915"/>
                    </a:lnTo>
                    <a:lnTo>
                      <a:pt x="5936" y="11366"/>
                    </a:lnTo>
                    <a:lnTo>
                      <a:pt x="7200" y="11176"/>
                    </a:lnTo>
                    <a:lnTo>
                      <a:pt x="7925" y="11222"/>
                    </a:lnTo>
                    <a:lnTo>
                      <a:pt x="8750" y="11358"/>
                    </a:lnTo>
                    <a:lnTo>
                      <a:pt x="9596" y="11593"/>
                    </a:lnTo>
                    <a:lnTo>
                      <a:pt x="10383" y="11927"/>
                    </a:lnTo>
                    <a:lnTo>
                      <a:pt x="10383" y="598"/>
                    </a:lnTo>
                    <a:lnTo>
                      <a:pt x="9986" y="659"/>
                    </a:lnTo>
                    <a:lnTo>
                      <a:pt x="9997" y="2102"/>
                    </a:lnTo>
                    <a:lnTo>
                      <a:pt x="10018" y="3429"/>
                    </a:lnTo>
                    <a:lnTo>
                      <a:pt x="10062" y="5069"/>
                    </a:lnTo>
                    <a:lnTo>
                      <a:pt x="10131" y="6762"/>
                    </a:lnTo>
                    <a:lnTo>
                      <a:pt x="9405" y="6604"/>
                    </a:lnTo>
                    <a:lnTo>
                      <a:pt x="8692" y="6486"/>
                    </a:lnTo>
                    <a:lnTo>
                      <a:pt x="7993" y="6412"/>
                    </a:lnTo>
                    <a:lnTo>
                      <a:pt x="7308" y="6386"/>
                    </a:lnTo>
                    <a:lnTo>
                      <a:pt x="4665" y="6895"/>
                    </a:lnTo>
                    <a:lnTo>
                      <a:pt x="2337" y="8376"/>
                    </a:lnTo>
                    <a:lnTo>
                      <a:pt x="669" y="10764"/>
                    </a:lnTo>
                    <a:lnTo>
                      <a:pt x="0" y="13993"/>
                    </a:lnTo>
                    <a:lnTo>
                      <a:pt x="679" y="17519"/>
                    </a:lnTo>
                    <a:lnTo>
                      <a:pt x="2419" y="19875"/>
                    </a:lnTo>
                    <a:lnTo>
                      <a:pt x="4777" y="21191"/>
                    </a:lnTo>
                    <a:lnTo>
                      <a:pt x="7308" y="21600"/>
                    </a:lnTo>
                    <a:lnTo>
                      <a:pt x="10130" y="21208"/>
                    </a:lnTo>
                    <a:lnTo>
                      <a:pt x="13521" y="18450"/>
                    </a:lnTo>
                    <a:lnTo>
                      <a:pt x="14580" y="14416"/>
                    </a:lnTo>
                    <a:lnTo>
                      <a:pt x="15735" y="15265"/>
                    </a:lnTo>
                    <a:lnTo>
                      <a:pt x="17036" y="16283"/>
                    </a:lnTo>
                    <a:lnTo>
                      <a:pt x="18330" y="17388"/>
                    </a:lnTo>
                    <a:lnTo>
                      <a:pt x="19465" y="18502"/>
                    </a:lnTo>
                    <a:lnTo>
                      <a:pt x="21053" y="14416"/>
                    </a:lnTo>
                    <a:lnTo>
                      <a:pt x="21600" y="1300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7" name="図形"/>
              <p:cNvSpPr/>
              <p:nvPr/>
            </p:nvSpPr>
            <p:spPr>
              <a:xfrm>
                <a:off x="837133" y="2625942"/>
                <a:ext cx="101195" cy="2051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029"/>
                    </a:moveTo>
                    <a:lnTo>
                      <a:pt x="20475" y="10364"/>
                    </a:lnTo>
                    <a:lnTo>
                      <a:pt x="19141" y="9479"/>
                    </a:lnTo>
                    <a:lnTo>
                      <a:pt x="17843" y="8538"/>
                    </a:lnTo>
                    <a:lnTo>
                      <a:pt x="16810" y="7711"/>
                    </a:lnTo>
                    <a:lnTo>
                      <a:pt x="15232" y="8965"/>
                    </a:lnTo>
                    <a:lnTo>
                      <a:pt x="13533" y="10406"/>
                    </a:lnTo>
                    <a:lnTo>
                      <a:pt x="11893" y="11909"/>
                    </a:lnTo>
                    <a:lnTo>
                      <a:pt x="10507" y="13350"/>
                    </a:lnTo>
                    <a:lnTo>
                      <a:pt x="10564" y="10997"/>
                    </a:lnTo>
                    <a:lnTo>
                      <a:pt x="11158" y="7872"/>
                    </a:lnTo>
                    <a:lnTo>
                      <a:pt x="12161" y="4552"/>
                    </a:lnTo>
                    <a:lnTo>
                      <a:pt x="13448" y="1617"/>
                    </a:lnTo>
                    <a:lnTo>
                      <a:pt x="14286" y="1534"/>
                    </a:lnTo>
                    <a:lnTo>
                      <a:pt x="15297" y="1368"/>
                    </a:lnTo>
                    <a:lnTo>
                      <a:pt x="15547" y="870"/>
                    </a:lnTo>
                    <a:lnTo>
                      <a:pt x="2437" y="0"/>
                    </a:lnTo>
                    <a:lnTo>
                      <a:pt x="1312" y="3654"/>
                    </a:lnTo>
                    <a:lnTo>
                      <a:pt x="556" y="7032"/>
                    </a:lnTo>
                    <a:lnTo>
                      <a:pt x="138" y="10014"/>
                    </a:lnTo>
                    <a:lnTo>
                      <a:pt x="0" y="12602"/>
                    </a:lnTo>
                    <a:lnTo>
                      <a:pt x="165" y="14632"/>
                    </a:lnTo>
                    <a:lnTo>
                      <a:pt x="567" y="16931"/>
                    </a:lnTo>
                    <a:lnTo>
                      <a:pt x="1252" y="19313"/>
                    </a:lnTo>
                    <a:lnTo>
                      <a:pt x="2269" y="21600"/>
                    </a:lnTo>
                    <a:lnTo>
                      <a:pt x="12776" y="20771"/>
                    </a:lnTo>
                    <a:lnTo>
                      <a:pt x="12605" y="20398"/>
                    </a:lnTo>
                    <a:lnTo>
                      <a:pt x="12524" y="20066"/>
                    </a:lnTo>
                    <a:lnTo>
                      <a:pt x="12524" y="19776"/>
                    </a:lnTo>
                    <a:lnTo>
                      <a:pt x="13186" y="18228"/>
                    </a:lnTo>
                    <a:lnTo>
                      <a:pt x="15045" y="16226"/>
                    </a:lnTo>
                    <a:lnTo>
                      <a:pt x="17913" y="13811"/>
                    </a:lnTo>
                    <a:lnTo>
                      <a:pt x="18523" y="13350"/>
                    </a:lnTo>
                    <a:lnTo>
                      <a:pt x="21600" y="1102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8" name="図形"/>
              <p:cNvSpPr/>
              <p:nvPr/>
            </p:nvSpPr>
            <p:spPr>
              <a:xfrm>
                <a:off x="776478" y="1623314"/>
                <a:ext cx="191251" cy="1790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706"/>
                    </a:moveTo>
                    <a:lnTo>
                      <a:pt x="18989" y="11129"/>
                    </a:lnTo>
                    <a:lnTo>
                      <a:pt x="15564" y="7251"/>
                    </a:lnTo>
                    <a:lnTo>
                      <a:pt x="11737" y="3424"/>
                    </a:lnTo>
                    <a:lnTo>
                      <a:pt x="7918" y="0"/>
                    </a:lnTo>
                    <a:lnTo>
                      <a:pt x="0" y="6250"/>
                    </a:lnTo>
                    <a:lnTo>
                      <a:pt x="3774" y="9928"/>
                    </a:lnTo>
                    <a:lnTo>
                      <a:pt x="7476" y="13960"/>
                    </a:lnTo>
                    <a:lnTo>
                      <a:pt x="10709" y="17974"/>
                    </a:lnTo>
                    <a:lnTo>
                      <a:pt x="13080" y="21600"/>
                    </a:lnTo>
                    <a:lnTo>
                      <a:pt x="21600" y="1470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9" name="図形"/>
              <p:cNvSpPr/>
              <p:nvPr/>
            </p:nvSpPr>
            <p:spPr>
              <a:xfrm>
                <a:off x="798537" y="-1"/>
                <a:ext cx="226813" cy="3540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934"/>
                    </a:moveTo>
                    <a:lnTo>
                      <a:pt x="21161" y="4469"/>
                    </a:lnTo>
                    <a:lnTo>
                      <a:pt x="21067" y="4157"/>
                    </a:lnTo>
                    <a:lnTo>
                      <a:pt x="20700" y="2931"/>
                    </a:lnTo>
                    <a:lnTo>
                      <a:pt x="18698" y="3352"/>
                    </a:lnTo>
                    <a:lnTo>
                      <a:pt x="16560" y="3688"/>
                    </a:lnTo>
                    <a:lnTo>
                      <a:pt x="14344" y="3951"/>
                    </a:lnTo>
                    <a:lnTo>
                      <a:pt x="12113" y="4157"/>
                    </a:lnTo>
                    <a:lnTo>
                      <a:pt x="12314" y="3315"/>
                    </a:lnTo>
                    <a:lnTo>
                      <a:pt x="12516" y="2453"/>
                    </a:lnTo>
                    <a:lnTo>
                      <a:pt x="12702" y="1633"/>
                    </a:lnTo>
                    <a:lnTo>
                      <a:pt x="12862" y="913"/>
                    </a:lnTo>
                    <a:lnTo>
                      <a:pt x="13425" y="841"/>
                    </a:lnTo>
                    <a:lnTo>
                      <a:pt x="13875" y="625"/>
                    </a:lnTo>
                    <a:lnTo>
                      <a:pt x="13913" y="336"/>
                    </a:lnTo>
                    <a:lnTo>
                      <a:pt x="7800" y="0"/>
                    </a:lnTo>
                    <a:lnTo>
                      <a:pt x="7645" y="1086"/>
                    </a:lnTo>
                    <a:lnTo>
                      <a:pt x="7466" y="2222"/>
                    </a:lnTo>
                    <a:lnTo>
                      <a:pt x="7267" y="3358"/>
                    </a:lnTo>
                    <a:lnTo>
                      <a:pt x="7050" y="4445"/>
                    </a:lnTo>
                    <a:lnTo>
                      <a:pt x="6413" y="4445"/>
                    </a:lnTo>
                    <a:lnTo>
                      <a:pt x="5738" y="4469"/>
                    </a:lnTo>
                    <a:lnTo>
                      <a:pt x="5138" y="4469"/>
                    </a:lnTo>
                    <a:lnTo>
                      <a:pt x="2437" y="4464"/>
                    </a:lnTo>
                    <a:lnTo>
                      <a:pt x="1213" y="4449"/>
                    </a:lnTo>
                    <a:lnTo>
                      <a:pt x="188" y="4421"/>
                    </a:lnTo>
                    <a:lnTo>
                      <a:pt x="261" y="7280"/>
                    </a:lnTo>
                    <a:lnTo>
                      <a:pt x="900" y="7304"/>
                    </a:lnTo>
                    <a:lnTo>
                      <a:pt x="2437" y="7304"/>
                    </a:lnTo>
                    <a:lnTo>
                      <a:pt x="5637" y="7293"/>
                    </a:lnTo>
                    <a:lnTo>
                      <a:pt x="6413" y="7280"/>
                    </a:lnTo>
                    <a:lnTo>
                      <a:pt x="5289" y="10859"/>
                    </a:lnTo>
                    <a:lnTo>
                      <a:pt x="3839" y="14284"/>
                    </a:lnTo>
                    <a:lnTo>
                      <a:pt x="2072" y="17511"/>
                    </a:lnTo>
                    <a:lnTo>
                      <a:pt x="0" y="20495"/>
                    </a:lnTo>
                    <a:lnTo>
                      <a:pt x="4875" y="21600"/>
                    </a:lnTo>
                    <a:lnTo>
                      <a:pt x="6427" y="19047"/>
                    </a:lnTo>
                    <a:lnTo>
                      <a:pt x="7874" y="16231"/>
                    </a:lnTo>
                    <a:lnTo>
                      <a:pt x="9188" y="13243"/>
                    </a:lnTo>
                    <a:lnTo>
                      <a:pt x="10348" y="10173"/>
                    </a:lnTo>
                    <a:lnTo>
                      <a:pt x="11271" y="7280"/>
                    </a:lnTo>
                    <a:lnTo>
                      <a:pt x="11326" y="7111"/>
                    </a:lnTo>
                    <a:lnTo>
                      <a:pt x="14079" y="6931"/>
                    </a:lnTo>
                    <a:lnTo>
                      <a:pt x="16771" y="6676"/>
                    </a:lnTo>
                    <a:lnTo>
                      <a:pt x="19308" y="6345"/>
                    </a:lnTo>
                    <a:lnTo>
                      <a:pt x="21600" y="59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0" name="図形"/>
              <p:cNvSpPr/>
              <p:nvPr/>
            </p:nvSpPr>
            <p:spPr>
              <a:xfrm>
                <a:off x="885558" y="2612937"/>
                <a:ext cx="188623" cy="3449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3"/>
                    </a:moveTo>
                    <a:lnTo>
                      <a:pt x="13889" y="0"/>
                    </a:lnTo>
                    <a:lnTo>
                      <a:pt x="14267" y="1919"/>
                    </a:lnTo>
                    <a:lnTo>
                      <a:pt x="14616" y="4161"/>
                    </a:lnTo>
                    <a:lnTo>
                      <a:pt x="14872" y="6616"/>
                    </a:lnTo>
                    <a:lnTo>
                      <a:pt x="14971" y="9173"/>
                    </a:lnTo>
                    <a:lnTo>
                      <a:pt x="14600" y="11245"/>
                    </a:lnTo>
                    <a:lnTo>
                      <a:pt x="13261" y="13375"/>
                    </a:lnTo>
                    <a:lnTo>
                      <a:pt x="10608" y="15464"/>
                    </a:lnTo>
                    <a:lnTo>
                      <a:pt x="6303" y="17416"/>
                    </a:lnTo>
                    <a:lnTo>
                      <a:pt x="0" y="19134"/>
                    </a:lnTo>
                    <a:lnTo>
                      <a:pt x="1022" y="19679"/>
                    </a:lnTo>
                    <a:lnTo>
                      <a:pt x="2183" y="20348"/>
                    </a:lnTo>
                    <a:lnTo>
                      <a:pt x="3266" y="21027"/>
                    </a:lnTo>
                    <a:lnTo>
                      <a:pt x="4059" y="21600"/>
                    </a:lnTo>
                    <a:lnTo>
                      <a:pt x="10308" y="19885"/>
                    </a:lnTo>
                    <a:lnTo>
                      <a:pt x="14877" y="17987"/>
                    </a:lnTo>
                    <a:lnTo>
                      <a:pt x="18009" y="15935"/>
                    </a:lnTo>
                    <a:lnTo>
                      <a:pt x="19952" y="13755"/>
                    </a:lnTo>
                    <a:lnTo>
                      <a:pt x="21234" y="9173"/>
                    </a:lnTo>
                    <a:lnTo>
                      <a:pt x="21229" y="8754"/>
                    </a:lnTo>
                    <a:lnTo>
                      <a:pt x="21171" y="6770"/>
                    </a:lnTo>
                    <a:lnTo>
                      <a:pt x="20992" y="4500"/>
                    </a:lnTo>
                    <a:lnTo>
                      <a:pt x="20745" y="2452"/>
                    </a:lnTo>
                    <a:lnTo>
                      <a:pt x="20473" y="765"/>
                    </a:lnTo>
                    <a:lnTo>
                      <a:pt x="21194" y="642"/>
                    </a:lnTo>
                    <a:lnTo>
                      <a:pt x="21555" y="469"/>
                    </a:lnTo>
                    <a:lnTo>
                      <a:pt x="21600" y="173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1" name="図形"/>
              <p:cNvSpPr/>
              <p:nvPr/>
            </p:nvSpPr>
            <p:spPr>
              <a:xfrm>
                <a:off x="980846" y="129146"/>
                <a:ext cx="140579" cy="618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89" y="377"/>
                    </a:lnTo>
                    <a:lnTo>
                      <a:pt x="10415" y="1673"/>
                    </a:lnTo>
                    <a:lnTo>
                      <a:pt x="4933" y="3815"/>
                    </a:lnTo>
                    <a:lnTo>
                      <a:pt x="0" y="6743"/>
                    </a:lnTo>
                    <a:lnTo>
                      <a:pt x="1635" y="21600"/>
                    </a:lnTo>
                    <a:lnTo>
                      <a:pt x="6387" y="19120"/>
                    </a:lnTo>
                    <a:lnTo>
                      <a:pt x="11435" y="17456"/>
                    </a:lnTo>
                    <a:lnTo>
                      <a:pt x="16573" y="16587"/>
                    </a:lnTo>
                    <a:lnTo>
                      <a:pt x="21600" y="165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2" name="図形"/>
              <p:cNvSpPr/>
              <p:nvPr/>
            </p:nvSpPr>
            <p:spPr>
              <a:xfrm>
                <a:off x="954087" y="222872"/>
                <a:ext cx="176406" cy="1252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973"/>
                    </a:moveTo>
                    <a:lnTo>
                      <a:pt x="20221" y="13113"/>
                    </a:lnTo>
                    <a:lnTo>
                      <a:pt x="18784" y="13221"/>
                    </a:lnTo>
                    <a:lnTo>
                      <a:pt x="17320" y="13289"/>
                    </a:lnTo>
                    <a:lnTo>
                      <a:pt x="15862" y="13313"/>
                    </a:lnTo>
                    <a:lnTo>
                      <a:pt x="11212" y="13107"/>
                    </a:lnTo>
                    <a:lnTo>
                      <a:pt x="8177" y="12371"/>
                    </a:lnTo>
                    <a:lnTo>
                      <a:pt x="6525" y="10936"/>
                    </a:lnTo>
                    <a:lnTo>
                      <a:pt x="6026" y="8627"/>
                    </a:lnTo>
                    <a:lnTo>
                      <a:pt x="6161" y="7290"/>
                    </a:lnTo>
                    <a:lnTo>
                      <a:pt x="6573" y="5840"/>
                    </a:lnTo>
                    <a:lnTo>
                      <a:pt x="7265" y="4289"/>
                    </a:lnTo>
                    <a:lnTo>
                      <a:pt x="8243" y="2648"/>
                    </a:lnTo>
                    <a:lnTo>
                      <a:pt x="3085" y="0"/>
                    </a:lnTo>
                    <a:lnTo>
                      <a:pt x="1754" y="2460"/>
                    </a:lnTo>
                    <a:lnTo>
                      <a:pt x="799" y="5001"/>
                    </a:lnTo>
                    <a:lnTo>
                      <a:pt x="216" y="7556"/>
                    </a:lnTo>
                    <a:lnTo>
                      <a:pt x="0" y="10053"/>
                    </a:lnTo>
                    <a:lnTo>
                      <a:pt x="369" y="13473"/>
                    </a:lnTo>
                    <a:lnTo>
                      <a:pt x="3550" y="18831"/>
                    </a:lnTo>
                    <a:lnTo>
                      <a:pt x="8536" y="20941"/>
                    </a:lnTo>
                    <a:lnTo>
                      <a:pt x="13787" y="21534"/>
                    </a:lnTo>
                    <a:lnTo>
                      <a:pt x="16586" y="21600"/>
                    </a:lnTo>
                    <a:lnTo>
                      <a:pt x="17876" y="21587"/>
                    </a:lnTo>
                    <a:lnTo>
                      <a:pt x="19134" y="21550"/>
                    </a:lnTo>
                    <a:lnTo>
                      <a:pt x="20348" y="21486"/>
                    </a:lnTo>
                    <a:lnTo>
                      <a:pt x="21504" y="21396"/>
                    </a:lnTo>
                    <a:lnTo>
                      <a:pt x="21595" y="13313"/>
                    </a:lnTo>
                    <a:lnTo>
                      <a:pt x="21600" y="12973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3" name="図形"/>
              <p:cNvSpPr/>
              <p:nvPr/>
            </p:nvSpPr>
            <p:spPr>
              <a:xfrm>
                <a:off x="928116" y="1605026"/>
                <a:ext cx="546318" cy="590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782"/>
                    </a:moveTo>
                    <a:lnTo>
                      <a:pt x="14852" y="17782"/>
                    </a:lnTo>
                    <a:lnTo>
                      <a:pt x="14852" y="15998"/>
                    </a:lnTo>
                    <a:lnTo>
                      <a:pt x="19943" y="15998"/>
                    </a:lnTo>
                    <a:lnTo>
                      <a:pt x="19943" y="13295"/>
                    </a:lnTo>
                    <a:lnTo>
                      <a:pt x="14852" y="13295"/>
                    </a:lnTo>
                    <a:lnTo>
                      <a:pt x="14852" y="11566"/>
                    </a:lnTo>
                    <a:lnTo>
                      <a:pt x="20064" y="11566"/>
                    </a:lnTo>
                    <a:lnTo>
                      <a:pt x="20064" y="8863"/>
                    </a:lnTo>
                    <a:lnTo>
                      <a:pt x="14852" y="8863"/>
                    </a:lnTo>
                    <a:lnTo>
                      <a:pt x="14852" y="7163"/>
                    </a:lnTo>
                    <a:lnTo>
                      <a:pt x="21209" y="7163"/>
                    </a:lnTo>
                    <a:lnTo>
                      <a:pt x="21209" y="4348"/>
                    </a:lnTo>
                    <a:lnTo>
                      <a:pt x="15214" y="4348"/>
                    </a:lnTo>
                    <a:lnTo>
                      <a:pt x="15631" y="3630"/>
                    </a:lnTo>
                    <a:lnTo>
                      <a:pt x="16019" y="2913"/>
                    </a:lnTo>
                    <a:lnTo>
                      <a:pt x="16374" y="2216"/>
                    </a:lnTo>
                    <a:lnTo>
                      <a:pt x="16690" y="1561"/>
                    </a:lnTo>
                    <a:lnTo>
                      <a:pt x="17142" y="1561"/>
                    </a:lnTo>
                    <a:lnTo>
                      <a:pt x="17412" y="1421"/>
                    </a:lnTo>
                    <a:lnTo>
                      <a:pt x="17503" y="1199"/>
                    </a:lnTo>
                    <a:lnTo>
                      <a:pt x="13226" y="223"/>
                    </a:lnTo>
                    <a:lnTo>
                      <a:pt x="12917" y="1201"/>
                    </a:lnTo>
                    <a:lnTo>
                      <a:pt x="12543" y="2254"/>
                    </a:lnTo>
                    <a:lnTo>
                      <a:pt x="12119" y="3324"/>
                    </a:lnTo>
                    <a:lnTo>
                      <a:pt x="11658" y="4348"/>
                    </a:lnTo>
                    <a:lnTo>
                      <a:pt x="11417" y="4348"/>
                    </a:lnTo>
                    <a:lnTo>
                      <a:pt x="11417" y="17782"/>
                    </a:lnTo>
                    <a:lnTo>
                      <a:pt x="7441" y="17782"/>
                    </a:lnTo>
                    <a:lnTo>
                      <a:pt x="7441" y="15998"/>
                    </a:lnTo>
                    <a:lnTo>
                      <a:pt x="11417" y="15998"/>
                    </a:lnTo>
                    <a:lnTo>
                      <a:pt x="11417" y="13295"/>
                    </a:lnTo>
                    <a:lnTo>
                      <a:pt x="7441" y="13295"/>
                    </a:lnTo>
                    <a:lnTo>
                      <a:pt x="7441" y="11566"/>
                    </a:lnTo>
                    <a:lnTo>
                      <a:pt x="11417" y="11566"/>
                    </a:lnTo>
                    <a:lnTo>
                      <a:pt x="11417" y="8863"/>
                    </a:lnTo>
                    <a:lnTo>
                      <a:pt x="7441" y="8863"/>
                    </a:lnTo>
                    <a:lnTo>
                      <a:pt x="7441" y="7163"/>
                    </a:lnTo>
                    <a:lnTo>
                      <a:pt x="11417" y="7163"/>
                    </a:lnTo>
                    <a:lnTo>
                      <a:pt x="11417" y="4348"/>
                    </a:lnTo>
                    <a:lnTo>
                      <a:pt x="8405" y="4348"/>
                    </a:lnTo>
                    <a:lnTo>
                      <a:pt x="8763" y="3630"/>
                    </a:lnTo>
                    <a:lnTo>
                      <a:pt x="9106" y="2913"/>
                    </a:lnTo>
                    <a:lnTo>
                      <a:pt x="9426" y="2204"/>
                    </a:lnTo>
                    <a:lnTo>
                      <a:pt x="9731" y="1477"/>
                    </a:lnTo>
                    <a:lnTo>
                      <a:pt x="10152" y="1533"/>
                    </a:lnTo>
                    <a:lnTo>
                      <a:pt x="10453" y="1394"/>
                    </a:lnTo>
                    <a:lnTo>
                      <a:pt x="10574" y="1171"/>
                    </a:lnTo>
                    <a:lnTo>
                      <a:pt x="6417" y="0"/>
                    </a:lnTo>
                    <a:lnTo>
                      <a:pt x="5667" y="1860"/>
                    </a:lnTo>
                    <a:lnTo>
                      <a:pt x="4759" y="3673"/>
                    </a:lnTo>
                    <a:lnTo>
                      <a:pt x="3716" y="5393"/>
                    </a:lnTo>
                    <a:lnTo>
                      <a:pt x="2560" y="6975"/>
                    </a:lnTo>
                    <a:lnTo>
                      <a:pt x="1314" y="8370"/>
                    </a:lnTo>
                    <a:lnTo>
                      <a:pt x="0" y="9532"/>
                    </a:lnTo>
                    <a:lnTo>
                      <a:pt x="610" y="10077"/>
                    </a:lnTo>
                    <a:lnTo>
                      <a:pt x="1287" y="10755"/>
                    </a:lnTo>
                    <a:lnTo>
                      <a:pt x="1931" y="11448"/>
                    </a:lnTo>
                    <a:lnTo>
                      <a:pt x="2440" y="12040"/>
                    </a:lnTo>
                    <a:lnTo>
                      <a:pt x="2823" y="11717"/>
                    </a:lnTo>
                    <a:lnTo>
                      <a:pt x="3204" y="11375"/>
                    </a:lnTo>
                    <a:lnTo>
                      <a:pt x="3579" y="11017"/>
                    </a:lnTo>
                    <a:lnTo>
                      <a:pt x="3946" y="10647"/>
                    </a:lnTo>
                    <a:lnTo>
                      <a:pt x="3946" y="21600"/>
                    </a:lnTo>
                    <a:lnTo>
                      <a:pt x="7441" y="21600"/>
                    </a:lnTo>
                    <a:lnTo>
                      <a:pt x="7441" y="20597"/>
                    </a:lnTo>
                    <a:lnTo>
                      <a:pt x="21600" y="20597"/>
                    </a:lnTo>
                    <a:lnTo>
                      <a:pt x="21600" y="17782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4" name="図形"/>
              <p:cNvSpPr/>
              <p:nvPr/>
            </p:nvSpPr>
            <p:spPr>
              <a:xfrm>
                <a:off x="764273" y="1902207"/>
                <a:ext cx="725401" cy="4190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6259"/>
                    </a:moveTo>
                    <a:lnTo>
                      <a:pt x="20178" y="16425"/>
                    </a:lnTo>
                    <a:lnTo>
                      <a:pt x="18577" y="16547"/>
                    </a:lnTo>
                    <a:lnTo>
                      <a:pt x="16876" y="16630"/>
                    </a:lnTo>
                    <a:lnTo>
                      <a:pt x="15150" y="16677"/>
                    </a:lnTo>
                    <a:lnTo>
                      <a:pt x="13477" y="16691"/>
                    </a:lnTo>
                    <a:lnTo>
                      <a:pt x="11527" y="16673"/>
                    </a:lnTo>
                    <a:lnTo>
                      <a:pt x="10230" y="16573"/>
                    </a:lnTo>
                    <a:lnTo>
                      <a:pt x="9842" y="16543"/>
                    </a:lnTo>
                    <a:lnTo>
                      <a:pt x="8407" y="16190"/>
                    </a:lnTo>
                    <a:lnTo>
                      <a:pt x="7205" y="15505"/>
                    </a:lnTo>
                    <a:lnTo>
                      <a:pt x="6223" y="14373"/>
                    </a:lnTo>
                    <a:lnTo>
                      <a:pt x="5446" y="12685"/>
                    </a:lnTo>
                    <a:lnTo>
                      <a:pt x="5446" y="0"/>
                    </a:lnTo>
                    <a:lnTo>
                      <a:pt x="273" y="0"/>
                    </a:lnTo>
                    <a:lnTo>
                      <a:pt x="273" y="4359"/>
                    </a:lnTo>
                    <a:lnTo>
                      <a:pt x="2836" y="4359"/>
                    </a:lnTo>
                    <a:lnTo>
                      <a:pt x="2836" y="13039"/>
                    </a:lnTo>
                    <a:lnTo>
                      <a:pt x="2125" y="14023"/>
                    </a:lnTo>
                    <a:lnTo>
                      <a:pt x="1401" y="14963"/>
                    </a:lnTo>
                    <a:lnTo>
                      <a:pt x="686" y="15844"/>
                    </a:lnTo>
                    <a:lnTo>
                      <a:pt x="0" y="16651"/>
                    </a:lnTo>
                    <a:lnTo>
                      <a:pt x="1339" y="21600"/>
                    </a:lnTo>
                    <a:lnTo>
                      <a:pt x="1566" y="21404"/>
                    </a:lnTo>
                    <a:lnTo>
                      <a:pt x="1656" y="21247"/>
                    </a:lnTo>
                    <a:lnTo>
                      <a:pt x="1634" y="20775"/>
                    </a:lnTo>
                    <a:lnTo>
                      <a:pt x="2269" y="19837"/>
                    </a:lnTo>
                    <a:lnTo>
                      <a:pt x="2938" y="18807"/>
                    </a:lnTo>
                    <a:lnTo>
                      <a:pt x="3625" y="17710"/>
                    </a:lnTo>
                    <a:lnTo>
                      <a:pt x="4311" y="16573"/>
                    </a:lnTo>
                    <a:lnTo>
                      <a:pt x="5235" y="18245"/>
                    </a:lnTo>
                    <a:lnTo>
                      <a:pt x="6263" y="19444"/>
                    </a:lnTo>
                    <a:lnTo>
                      <a:pt x="7430" y="20247"/>
                    </a:lnTo>
                    <a:lnTo>
                      <a:pt x="8773" y="20734"/>
                    </a:lnTo>
                    <a:lnTo>
                      <a:pt x="10330" y="20985"/>
                    </a:lnTo>
                    <a:lnTo>
                      <a:pt x="12135" y="21076"/>
                    </a:lnTo>
                    <a:lnTo>
                      <a:pt x="14226" y="21089"/>
                    </a:lnTo>
                    <a:lnTo>
                      <a:pt x="17695" y="21031"/>
                    </a:lnTo>
                    <a:lnTo>
                      <a:pt x="19315" y="20957"/>
                    </a:lnTo>
                    <a:lnTo>
                      <a:pt x="20738" y="20854"/>
                    </a:lnTo>
                    <a:lnTo>
                      <a:pt x="20885" y="19727"/>
                    </a:lnTo>
                    <a:lnTo>
                      <a:pt x="21101" y="18468"/>
                    </a:lnTo>
                    <a:lnTo>
                      <a:pt x="21350" y="17253"/>
                    </a:lnTo>
                    <a:lnTo>
                      <a:pt x="21491" y="16691"/>
                    </a:lnTo>
                    <a:lnTo>
                      <a:pt x="21600" y="1625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5" name="図形"/>
              <p:cNvSpPr/>
              <p:nvPr/>
            </p:nvSpPr>
            <p:spPr>
              <a:xfrm>
                <a:off x="764273" y="600202"/>
                <a:ext cx="726925" cy="719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855"/>
                    </a:moveTo>
                    <a:lnTo>
                      <a:pt x="20017" y="18540"/>
                    </a:lnTo>
                    <a:lnTo>
                      <a:pt x="18468" y="18123"/>
                    </a:lnTo>
                    <a:lnTo>
                      <a:pt x="16988" y="17612"/>
                    </a:lnTo>
                    <a:lnTo>
                      <a:pt x="16635" y="17459"/>
                    </a:lnTo>
                    <a:lnTo>
                      <a:pt x="15613" y="17014"/>
                    </a:lnTo>
                    <a:lnTo>
                      <a:pt x="14377" y="16337"/>
                    </a:lnTo>
                    <a:lnTo>
                      <a:pt x="20966" y="16337"/>
                    </a:lnTo>
                    <a:lnTo>
                      <a:pt x="20966" y="14072"/>
                    </a:lnTo>
                    <a:lnTo>
                      <a:pt x="12091" y="14072"/>
                    </a:lnTo>
                    <a:lnTo>
                      <a:pt x="12091" y="13042"/>
                    </a:lnTo>
                    <a:lnTo>
                      <a:pt x="18951" y="13042"/>
                    </a:lnTo>
                    <a:lnTo>
                      <a:pt x="18951" y="11052"/>
                    </a:lnTo>
                    <a:lnTo>
                      <a:pt x="12091" y="11052"/>
                    </a:lnTo>
                    <a:lnTo>
                      <a:pt x="12091" y="10022"/>
                    </a:lnTo>
                    <a:lnTo>
                      <a:pt x="20015" y="10022"/>
                    </a:lnTo>
                    <a:lnTo>
                      <a:pt x="20015" y="7871"/>
                    </a:lnTo>
                    <a:lnTo>
                      <a:pt x="15487" y="7871"/>
                    </a:lnTo>
                    <a:lnTo>
                      <a:pt x="15736" y="7471"/>
                    </a:lnTo>
                    <a:lnTo>
                      <a:pt x="15971" y="7068"/>
                    </a:lnTo>
                    <a:lnTo>
                      <a:pt x="16184" y="6678"/>
                    </a:lnTo>
                    <a:lnTo>
                      <a:pt x="16370" y="6315"/>
                    </a:lnTo>
                    <a:lnTo>
                      <a:pt x="16641" y="6338"/>
                    </a:lnTo>
                    <a:lnTo>
                      <a:pt x="16868" y="6270"/>
                    </a:lnTo>
                    <a:lnTo>
                      <a:pt x="16958" y="6087"/>
                    </a:lnTo>
                    <a:lnTo>
                      <a:pt x="16755" y="6018"/>
                    </a:lnTo>
                    <a:lnTo>
                      <a:pt x="20898" y="6018"/>
                    </a:lnTo>
                    <a:lnTo>
                      <a:pt x="20898" y="3776"/>
                    </a:lnTo>
                    <a:lnTo>
                      <a:pt x="17887" y="3776"/>
                    </a:lnTo>
                    <a:lnTo>
                      <a:pt x="18279" y="3185"/>
                    </a:lnTo>
                    <a:lnTo>
                      <a:pt x="18662" y="2569"/>
                    </a:lnTo>
                    <a:lnTo>
                      <a:pt x="19020" y="1961"/>
                    </a:lnTo>
                    <a:lnTo>
                      <a:pt x="19336" y="1396"/>
                    </a:lnTo>
                    <a:lnTo>
                      <a:pt x="19653" y="1419"/>
                    </a:lnTo>
                    <a:lnTo>
                      <a:pt x="19703" y="1396"/>
                    </a:lnTo>
                    <a:lnTo>
                      <a:pt x="19857" y="1327"/>
                    </a:lnTo>
                    <a:lnTo>
                      <a:pt x="19925" y="1144"/>
                    </a:lnTo>
                    <a:lnTo>
                      <a:pt x="16868" y="183"/>
                    </a:lnTo>
                    <a:lnTo>
                      <a:pt x="16573" y="985"/>
                    </a:lnTo>
                    <a:lnTo>
                      <a:pt x="16195" y="1856"/>
                    </a:lnTo>
                    <a:lnTo>
                      <a:pt x="15773" y="2716"/>
                    </a:lnTo>
                    <a:lnTo>
                      <a:pt x="15351" y="3478"/>
                    </a:lnTo>
                    <a:lnTo>
                      <a:pt x="16143" y="3776"/>
                    </a:lnTo>
                    <a:lnTo>
                      <a:pt x="14219" y="3776"/>
                    </a:lnTo>
                    <a:lnTo>
                      <a:pt x="14219" y="618"/>
                    </a:lnTo>
                    <a:lnTo>
                      <a:pt x="14474" y="553"/>
                    </a:lnTo>
                    <a:lnTo>
                      <a:pt x="14661" y="458"/>
                    </a:lnTo>
                    <a:lnTo>
                      <a:pt x="14779" y="328"/>
                    </a:lnTo>
                    <a:lnTo>
                      <a:pt x="14830" y="161"/>
                    </a:lnTo>
                    <a:lnTo>
                      <a:pt x="13540" y="96"/>
                    </a:lnTo>
                    <a:lnTo>
                      <a:pt x="13540" y="6018"/>
                    </a:lnTo>
                    <a:lnTo>
                      <a:pt x="13329" y="6504"/>
                    </a:lnTo>
                    <a:lnTo>
                      <a:pt x="13113" y="6988"/>
                    </a:lnTo>
                    <a:lnTo>
                      <a:pt x="12900" y="7450"/>
                    </a:lnTo>
                    <a:lnTo>
                      <a:pt x="12702" y="7871"/>
                    </a:lnTo>
                    <a:lnTo>
                      <a:pt x="8513" y="7894"/>
                    </a:lnTo>
                    <a:lnTo>
                      <a:pt x="8513" y="7871"/>
                    </a:lnTo>
                    <a:lnTo>
                      <a:pt x="8898" y="7803"/>
                    </a:lnTo>
                    <a:lnTo>
                      <a:pt x="8755" y="7405"/>
                    </a:lnTo>
                    <a:lnTo>
                      <a:pt x="8572" y="6950"/>
                    </a:lnTo>
                    <a:lnTo>
                      <a:pt x="8360" y="6480"/>
                    </a:lnTo>
                    <a:lnTo>
                      <a:pt x="8129" y="6018"/>
                    </a:lnTo>
                    <a:lnTo>
                      <a:pt x="13540" y="6018"/>
                    </a:lnTo>
                    <a:lnTo>
                      <a:pt x="13540" y="96"/>
                    </a:lnTo>
                    <a:lnTo>
                      <a:pt x="11638" y="0"/>
                    </a:lnTo>
                    <a:lnTo>
                      <a:pt x="11638" y="3776"/>
                    </a:lnTo>
                    <a:lnTo>
                      <a:pt x="9962" y="3776"/>
                    </a:lnTo>
                    <a:lnTo>
                      <a:pt x="9962" y="595"/>
                    </a:lnTo>
                    <a:lnTo>
                      <a:pt x="10347" y="550"/>
                    </a:lnTo>
                    <a:lnTo>
                      <a:pt x="10528" y="389"/>
                    </a:lnTo>
                    <a:lnTo>
                      <a:pt x="10551" y="161"/>
                    </a:lnTo>
                    <a:lnTo>
                      <a:pt x="7427" y="0"/>
                    </a:lnTo>
                    <a:lnTo>
                      <a:pt x="7427" y="3776"/>
                    </a:lnTo>
                    <a:lnTo>
                      <a:pt x="5344" y="3776"/>
                    </a:lnTo>
                    <a:lnTo>
                      <a:pt x="6453" y="3364"/>
                    </a:lnTo>
                    <a:lnTo>
                      <a:pt x="6142" y="2618"/>
                    </a:lnTo>
                    <a:lnTo>
                      <a:pt x="5717" y="1773"/>
                    </a:lnTo>
                    <a:lnTo>
                      <a:pt x="5224" y="912"/>
                    </a:lnTo>
                    <a:lnTo>
                      <a:pt x="4710" y="115"/>
                    </a:lnTo>
                    <a:lnTo>
                      <a:pt x="2377" y="916"/>
                    </a:lnTo>
                    <a:lnTo>
                      <a:pt x="2776" y="1607"/>
                    </a:lnTo>
                    <a:lnTo>
                      <a:pt x="3167" y="2346"/>
                    </a:lnTo>
                    <a:lnTo>
                      <a:pt x="3520" y="3084"/>
                    </a:lnTo>
                    <a:lnTo>
                      <a:pt x="3804" y="3776"/>
                    </a:lnTo>
                    <a:lnTo>
                      <a:pt x="747" y="3776"/>
                    </a:lnTo>
                    <a:lnTo>
                      <a:pt x="747" y="6018"/>
                    </a:lnTo>
                    <a:lnTo>
                      <a:pt x="5524" y="6013"/>
                    </a:lnTo>
                    <a:lnTo>
                      <a:pt x="5524" y="6018"/>
                    </a:lnTo>
                    <a:lnTo>
                      <a:pt x="5253" y="6064"/>
                    </a:lnTo>
                    <a:lnTo>
                      <a:pt x="5472" y="6488"/>
                    </a:lnTo>
                    <a:lnTo>
                      <a:pt x="5681" y="6954"/>
                    </a:lnTo>
                    <a:lnTo>
                      <a:pt x="5867" y="7422"/>
                    </a:lnTo>
                    <a:lnTo>
                      <a:pt x="6023" y="7871"/>
                    </a:lnTo>
                    <a:lnTo>
                      <a:pt x="1676" y="7871"/>
                    </a:lnTo>
                    <a:lnTo>
                      <a:pt x="1676" y="10022"/>
                    </a:lnTo>
                    <a:lnTo>
                      <a:pt x="9396" y="10022"/>
                    </a:lnTo>
                    <a:lnTo>
                      <a:pt x="9396" y="11052"/>
                    </a:lnTo>
                    <a:lnTo>
                      <a:pt x="2808" y="11052"/>
                    </a:lnTo>
                    <a:lnTo>
                      <a:pt x="2808" y="13042"/>
                    </a:lnTo>
                    <a:lnTo>
                      <a:pt x="9396" y="13042"/>
                    </a:lnTo>
                    <a:lnTo>
                      <a:pt x="9396" y="14072"/>
                    </a:lnTo>
                    <a:lnTo>
                      <a:pt x="680" y="14072"/>
                    </a:lnTo>
                    <a:lnTo>
                      <a:pt x="680" y="16337"/>
                    </a:lnTo>
                    <a:lnTo>
                      <a:pt x="7223" y="16337"/>
                    </a:lnTo>
                    <a:lnTo>
                      <a:pt x="5961" y="17033"/>
                    </a:lnTo>
                    <a:lnTo>
                      <a:pt x="4566" y="17660"/>
                    </a:lnTo>
                    <a:lnTo>
                      <a:pt x="3080" y="18209"/>
                    </a:lnTo>
                    <a:lnTo>
                      <a:pt x="1545" y="18671"/>
                    </a:lnTo>
                    <a:lnTo>
                      <a:pt x="0" y="19037"/>
                    </a:lnTo>
                    <a:lnTo>
                      <a:pt x="457" y="19533"/>
                    </a:lnTo>
                    <a:lnTo>
                      <a:pt x="940" y="20139"/>
                    </a:lnTo>
                    <a:lnTo>
                      <a:pt x="1388" y="20766"/>
                    </a:lnTo>
                    <a:lnTo>
                      <a:pt x="1743" y="21325"/>
                    </a:lnTo>
                    <a:lnTo>
                      <a:pt x="3106" y="20911"/>
                    </a:lnTo>
                    <a:lnTo>
                      <a:pt x="4462" y="20404"/>
                    </a:lnTo>
                    <a:lnTo>
                      <a:pt x="5791" y="19813"/>
                    </a:lnTo>
                    <a:lnTo>
                      <a:pt x="7070" y="19142"/>
                    </a:lnTo>
                    <a:lnTo>
                      <a:pt x="8279" y="18401"/>
                    </a:lnTo>
                    <a:lnTo>
                      <a:pt x="9396" y="17596"/>
                    </a:lnTo>
                    <a:lnTo>
                      <a:pt x="9396" y="21600"/>
                    </a:lnTo>
                    <a:lnTo>
                      <a:pt x="12091" y="21600"/>
                    </a:lnTo>
                    <a:lnTo>
                      <a:pt x="12091" y="17459"/>
                    </a:lnTo>
                    <a:lnTo>
                      <a:pt x="13194" y="18317"/>
                    </a:lnTo>
                    <a:lnTo>
                      <a:pt x="14388" y="19103"/>
                    </a:lnTo>
                    <a:lnTo>
                      <a:pt x="15657" y="19807"/>
                    </a:lnTo>
                    <a:lnTo>
                      <a:pt x="16986" y="20422"/>
                    </a:lnTo>
                    <a:lnTo>
                      <a:pt x="18361" y="20938"/>
                    </a:lnTo>
                    <a:lnTo>
                      <a:pt x="19766" y="21348"/>
                    </a:lnTo>
                    <a:lnTo>
                      <a:pt x="20135" y="20724"/>
                    </a:lnTo>
                    <a:lnTo>
                      <a:pt x="20598" y="20041"/>
                    </a:lnTo>
                    <a:lnTo>
                      <a:pt x="21103" y="19389"/>
                    </a:lnTo>
                    <a:lnTo>
                      <a:pt x="21600" y="1885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6" name="図形"/>
              <p:cNvSpPr/>
              <p:nvPr/>
            </p:nvSpPr>
            <p:spPr>
              <a:xfrm>
                <a:off x="1196963" y="2604682"/>
                <a:ext cx="303214" cy="3516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837"/>
                    </a:moveTo>
                    <a:lnTo>
                      <a:pt x="21380" y="3000"/>
                    </a:lnTo>
                    <a:lnTo>
                      <a:pt x="21362" y="2854"/>
                    </a:lnTo>
                    <a:lnTo>
                      <a:pt x="21263" y="2032"/>
                    </a:lnTo>
                    <a:lnTo>
                      <a:pt x="19206" y="2344"/>
                    </a:lnTo>
                    <a:lnTo>
                      <a:pt x="17087" y="2570"/>
                    </a:lnTo>
                    <a:lnTo>
                      <a:pt x="14931" y="2732"/>
                    </a:lnTo>
                    <a:lnTo>
                      <a:pt x="12763" y="2854"/>
                    </a:lnTo>
                    <a:lnTo>
                      <a:pt x="12763" y="677"/>
                    </a:lnTo>
                    <a:lnTo>
                      <a:pt x="13212" y="605"/>
                    </a:lnTo>
                    <a:lnTo>
                      <a:pt x="13465" y="435"/>
                    </a:lnTo>
                    <a:lnTo>
                      <a:pt x="13493" y="169"/>
                    </a:lnTo>
                    <a:lnTo>
                      <a:pt x="9706" y="23"/>
                    </a:lnTo>
                    <a:lnTo>
                      <a:pt x="9706" y="17391"/>
                    </a:lnTo>
                    <a:lnTo>
                      <a:pt x="9566" y="18157"/>
                    </a:lnTo>
                    <a:lnTo>
                      <a:pt x="9135" y="18710"/>
                    </a:lnTo>
                    <a:lnTo>
                      <a:pt x="8393" y="19044"/>
                    </a:lnTo>
                    <a:lnTo>
                      <a:pt x="7322" y="19157"/>
                    </a:lnTo>
                    <a:lnTo>
                      <a:pt x="6053" y="19062"/>
                    </a:lnTo>
                    <a:lnTo>
                      <a:pt x="5039" y="18782"/>
                    </a:lnTo>
                    <a:lnTo>
                      <a:pt x="4367" y="18320"/>
                    </a:lnTo>
                    <a:lnTo>
                      <a:pt x="4124" y="17681"/>
                    </a:lnTo>
                    <a:lnTo>
                      <a:pt x="4357" y="17038"/>
                    </a:lnTo>
                    <a:lnTo>
                      <a:pt x="5000" y="16541"/>
                    </a:lnTo>
                    <a:lnTo>
                      <a:pt x="5970" y="16222"/>
                    </a:lnTo>
                    <a:lnTo>
                      <a:pt x="7181" y="16109"/>
                    </a:lnTo>
                    <a:lnTo>
                      <a:pt x="7772" y="16134"/>
                    </a:lnTo>
                    <a:lnTo>
                      <a:pt x="8398" y="16205"/>
                    </a:lnTo>
                    <a:lnTo>
                      <a:pt x="9040" y="16313"/>
                    </a:lnTo>
                    <a:lnTo>
                      <a:pt x="9678" y="16448"/>
                    </a:lnTo>
                    <a:lnTo>
                      <a:pt x="9706" y="17391"/>
                    </a:lnTo>
                    <a:lnTo>
                      <a:pt x="9706" y="23"/>
                    </a:lnTo>
                    <a:lnTo>
                      <a:pt x="9117" y="0"/>
                    </a:lnTo>
                    <a:lnTo>
                      <a:pt x="9123" y="677"/>
                    </a:lnTo>
                    <a:lnTo>
                      <a:pt x="9135" y="1357"/>
                    </a:lnTo>
                    <a:lnTo>
                      <a:pt x="9172" y="2950"/>
                    </a:lnTo>
                    <a:lnTo>
                      <a:pt x="7184" y="2995"/>
                    </a:lnTo>
                    <a:lnTo>
                      <a:pt x="6508" y="3000"/>
                    </a:lnTo>
                    <a:lnTo>
                      <a:pt x="3107" y="2987"/>
                    </a:lnTo>
                    <a:lnTo>
                      <a:pt x="1443" y="2958"/>
                    </a:lnTo>
                    <a:lnTo>
                      <a:pt x="0" y="2903"/>
                    </a:lnTo>
                    <a:lnTo>
                      <a:pt x="0" y="5611"/>
                    </a:lnTo>
                    <a:lnTo>
                      <a:pt x="6508" y="5660"/>
                    </a:lnTo>
                    <a:lnTo>
                      <a:pt x="8588" y="5650"/>
                    </a:lnTo>
                    <a:lnTo>
                      <a:pt x="9257" y="5636"/>
                    </a:lnTo>
                    <a:lnTo>
                      <a:pt x="9425" y="9070"/>
                    </a:lnTo>
                    <a:lnTo>
                      <a:pt x="8892" y="9095"/>
                    </a:lnTo>
                    <a:lnTo>
                      <a:pt x="7911" y="9095"/>
                    </a:lnTo>
                    <a:lnTo>
                      <a:pt x="6233" y="9058"/>
                    </a:lnTo>
                    <a:lnTo>
                      <a:pt x="5274" y="8950"/>
                    </a:lnTo>
                    <a:lnTo>
                      <a:pt x="4842" y="8768"/>
                    </a:lnTo>
                    <a:lnTo>
                      <a:pt x="4741" y="8514"/>
                    </a:lnTo>
                    <a:lnTo>
                      <a:pt x="4866" y="8230"/>
                    </a:lnTo>
                    <a:lnTo>
                      <a:pt x="5218" y="7931"/>
                    </a:lnTo>
                    <a:lnTo>
                      <a:pt x="5759" y="7626"/>
                    </a:lnTo>
                    <a:lnTo>
                      <a:pt x="6452" y="7329"/>
                    </a:lnTo>
                    <a:lnTo>
                      <a:pt x="4068" y="6264"/>
                    </a:lnTo>
                    <a:lnTo>
                      <a:pt x="2748" y="7039"/>
                    </a:lnTo>
                    <a:lnTo>
                      <a:pt x="1841" y="7782"/>
                    </a:lnTo>
                    <a:lnTo>
                      <a:pt x="1318" y="8516"/>
                    </a:lnTo>
                    <a:lnTo>
                      <a:pt x="1150" y="9264"/>
                    </a:lnTo>
                    <a:lnTo>
                      <a:pt x="1566" y="10375"/>
                    </a:lnTo>
                    <a:lnTo>
                      <a:pt x="2795" y="11078"/>
                    </a:lnTo>
                    <a:lnTo>
                      <a:pt x="4744" y="11455"/>
                    </a:lnTo>
                    <a:lnTo>
                      <a:pt x="7322" y="11586"/>
                    </a:lnTo>
                    <a:lnTo>
                      <a:pt x="8374" y="11583"/>
                    </a:lnTo>
                    <a:lnTo>
                      <a:pt x="8939" y="11575"/>
                    </a:lnTo>
                    <a:lnTo>
                      <a:pt x="9509" y="11561"/>
                    </a:lnTo>
                    <a:lnTo>
                      <a:pt x="9542" y="12358"/>
                    </a:lnTo>
                    <a:lnTo>
                      <a:pt x="9563" y="12825"/>
                    </a:lnTo>
                    <a:lnTo>
                      <a:pt x="9585" y="13419"/>
                    </a:lnTo>
                    <a:lnTo>
                      <a:pt x="9594" y="13981"/>
                    </a:lnTo>
                    <a:lnTo>
                      <a:pt x="9047" y="13906"/>
                    </a:lnTo>
                    <a:lnTo>
                      <a:pt x="8503" y="13862"/>
                    </a:lnTo>
                    <a:lnTo>
                      <a:pt x="7965" y="13841"/>
                    </a:lnTo>
                    <a:lnTo>
                      <a:pt x="7434" y="13835"/>
                    </a:lnTo>
                    <a:lnTo>
                      <a:pt x="5003" y="14100"/>
                    </a:lnTo>
                    <a:lnTo>
                      <a:pt x="2963" y="14866"/>
                    </a:lnTo>
                    <a:lnTo>
                      <a:pt x="1560" y="16091"/>
                    </a:lnTo>
                    <a:lnTo>
                      <a:pt x="1038" y="17730"/>
                    </a:lnTo>
                    <a:lnTo>
                      <a:pt x="1491" y="19304"/>
                    </a:lnTo>
                    <a:lnTo>
                      <a:pt x="2767" y="20527"/>
                    </a:lnTo>
                    <a:lnTo>
                      <a:pt x="4742" y="21318"/>
                    </a:lnTo>
                    <a:lnTo>
                      <a:pt x="7293" y="21600"/>
                    </a:lnTo>
                    <a:lnTo>
                      <a:pt x="9859" y="21357"/>
                    </a:lnTo>
                    <a:lnTo>
                      <a:pt x="11677" y="20674"/>
                    </a:lnTo>
                    <a:lnTo>
                      <a:pt x="12769" y="19620"/>
                    </a:lnTo>
                    <a:lnTo>
                      <a:pt x="12901" y="19157"/>
                    </a:lnTo>
                    <a:lnTo>
                      <a:pt x="13156" y="18262"/>
                    </a:lnTo>
                    <a:lnTo>
                      <a:pt x="13156" y="17561"/>
                    </a:lnTo>
                    <a:lnTo>
                      <a:pt x="14490" y="18174"/>
                    </a:lnTo>
                    <a:lnTo>
                      <a:pt x="15832" y="18894"/>
                    </a:lnTo>
                    <a:lnTo>
                      <a:pt x="17168" y="19727"/>
                    </a:lnTo>
                    <a:lnTo>
                      <a:pt x="18486" y="20681"/>
                    </a:lnTo>
                    <a:lnTo>
                      <a:pt x="20617" y="18044"/>
                    </a:lnTo>
                    <a:lnTo>
                      <a:pt x="19788" y="17561"/>
                    </a:lnTo>
                    <a:lnTo>
                      <a:pt x="18776" y="16970"/>
                    </a:lnTo>
                    <a:lnTo>
                      <a:pt x="17024" y="16109"/>
                    </a:lnTo>
                    <a:lnTo>
                      <a:pt x="16884" y="16039"/>
                    </a:lnTo>
                    <a:lnTo>
                      <a:pt x="14966" y="15258"/>
                    </a:lnTo>
                    <a:lnTo>
                      <a:pt x="13044" y="14634"/>
                    </a:lnTo>
                    <a:lnTo>
                      <a:pt x="13001" y="13981"/>
                    </a:lnTo>
                    <a:lnTo>
                      <a:pt x="12949" y="13179"/>
                    </a:lnTo>
                    <a:lnTo>
                      <a:pt x="12906" y="12358"/>
                    </a:lnTo>
                    <a:lnTo>
                      <a:pt x="12879" y="11561"/>
                    </a:lnTo>
                    <a:lnTo>
                      <a:pt x="12876" y="11490"/>
                    </a:lnTo>
                    <a:lnTo>
                      <a:pt x="14868" y="11376"/>
                    </a:lnTo>
                    <a:lnTo>
                      <a:pt x="16817" y="11220"/>
                    </a:lnTo>
                    <a:lnTo>
                      <a:pt x="18619" y="11023"/>
                    </a:lnTo>
                    <a:lnTo>
                      <a:pt x="20169" y="10787"/>
                    </a:lnTo>
                    <a:lnTo>
                      <a:pt x="19992" y="9095"/>
                    </a:lnTo>
                    <a:lnTo>
                      <a:pt x="19974" y="8925"/>
                    </a:lnTo>
                    <a:lnTo>
                      <a:pt x="19888" y="8103"/>
                    </a:lnTo>
                    <a:lnTo>
                      <a:pt x="18394" y="8350"/>
                    </a:lnTo>
                    <a:lnTo>
                      <a:pt x="16639" y="8577"/>
                    </a:lnTo>
                    <a:lnTo>
                      <a:pt x="14741" y="8772"/>
                    </a:lnTo>
                    <a:lnTo>
                      <a:pt x="12820" y="8925"/>
                    </a:lnTo>
                    <a:lnTo>
                      <a:pt x="12781" y="7253"/>
                    </a:lnTo>
                    <a:lnTo>
                      <a:pt x="12768" y="6411"/>
                    </a:lnTo>
                    <a:lnTo>
                      <a:pt x="12764" y="5636"/>
                    </a:lnTo>
                    <a:lnTo>
                      <a:pt x="12763" y="5563"/>
                    </a:lnTo>
                    <a:lnTo>
                      <a:pt x="15206" y="5443"/>
                    </a:lnTo>
                    <a:lnTo>
                      <a:pt x="17465" y="5291"/>
                    </a:lnTo>
                    <a:lnTo>
                      <a:pt x="19584" y="5093"/>
                    </a:lnTo>
                    <a:lnTo>
                      <a:pt x="21600" y="483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7" name="図形"/>
              <p:cNvSpPr/>
              <p:nvPr/>
            </p:nvSpPr>
            <p:spPr>
              <a:xfrm>
                <a:off x="1194194" y="2348"/>
                <a:ext cx="322112" cy="3492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6510"/>
                    </a:moveTo>
                    <a:lnTo>
                      <a:pt x="21455" y="15253"/>
                    </a:lnTo>
                    <a:lnTo>
                      <a:pt x="21019" y="13899"/>
                    </a:lnTo>
                    <a:lnTo>
                      <a:pt x="20286" y="12463"/>
                    </a:lnTo>
                    <a:lnTo>
                      <a:pt x="19250" y="10958"/>
                    </a:lnTo>
                    <a:lnTo>
                      <a:pt x="18567" y="11214"/>
                    </a:lnTo>
                    <a:lnTo>
                      <a:pt x="17745" y="11482"/>
                    </a:lnTo>
                    <a:lnTo>
                      <a:pt x="16903" y="11733"/>
                    </a:lnTo>
                    <a:lnTo>
                      <a:pt x="16161" y="11932"/>
                    </a:lnTo>
                    <a:lnTo>
                      <a:pt x="17004" y="13020"/>
                    </a:lnTo>
                    <a:lnTo>
                      <a:pt x="17597" y="14072"/>
                    </a:lnTo>
                    <a:lnTo>
                      <a:pt x="17946" y="15066"/>
                    </a:lnTo>
                    <a:lnTo>
                      <a:pt x="18061" y="15974"/>
                    </a:lnTo>
                    <a:lnTo>
                      <a:pt x="17947" y="16775"/>
                    </a:lnTo>
                    <a:lnTo>
                      <a:pt x="15442" y="18481"/>
                    </a:lnTo>
                    <a:lnTo>
                      <a:pt x="12939" y="18726"/>
                    </a:lnTo>
                    <a:lnTo>
                      <a:pt x="11317" y="18614"/>
                    </a:lnTo>
                    <a:lnTo>
                      <a:pt x="9962" y="18151"/>
                    </a:lnTo>
                    <a:lnTo>
                      <a:pt x="9033" y="17155"/>
                    </a:lnTo>
                    <a:lnTo>
                      <a:pt x="8688" y="15439"/>
                    </a:lnTo>
                    <a:lnTo>
                      <a:pt x="8688" y="14976"/>
                    </a:lnTo>
                    <a:lnTo>
                      <a:pt x="8714" y="14514"/>
                    </a:lnTo>
                    <a:lnTo>
                      <a:pt x="8767" y="13978"/>
                    </a:lnTo>
                    <a:lnTo>
                      <a:pt x="10238" y="13961"/>
                    </a:lnTo>
                    <a:lnTo>
                      <a:pt x="11688" y="13908"/>
                    </a:lnTo>
                    <a:lnTo>
                      <a:pt x="13063" y="13824"/>
                    </a:lnTo>
                    <a:lnTo>
                      <a:pt x="14313" y="13710"/>
                    </a:lnTo>
                    <a:lnTo>
                      <a:pt x="14286" y="10910"/>
                    </a:lnTo>
                    <a:lnTo>
                      <a:pt x="13029" y="11056"/>
                    </a:lnTo>
                    <a:lnTo>
                      <a:pt x="11701" y="11166"/>
                    </a:lnTo>
                    <a:lnTo>
                      <a:pt x="10339" y="11239"/>
                    </a:lnTo>
                    <a:lnTo>
                      <a:pt x="8978" y="11275"/>
                    </a:lnTo>
                    <a:lnTo>
                      <a:pt x="9222" y="9202"/>
                    </a:lnTo>
                    <a:lnTo>
                      <a:pt x="9506" y="7038"/>
                    </a:lnTo>
                    <a:lnTo>
                      <a:pt x="12015" y="7086"/>
                    </a:lnTo>
                    <a:lnTo>
                      <a:pt x="13335" y="7068"/>
                    </a:lnTo>
                    <a:lnTo>
                      <a:pt x="14497" y="7013"/>
                    </a:lnTo>
                    <a:lnTo>
                      <a:pt x="14655" y="4188"/>
                    </a:lnTo>
                    <a:lnTo>
                      <a:pt x="12472" y="4278"/>
                    </a:lnTo>
                    <a:lnTo>
                      <a:pt x="11251" y="4282"/>
                    </a:lnTo>
                    <a:lnTo>
                      <a:pt x="9956" y="4237"/>
                    </a:lnTo>
                    <a:lnTo>
                      <a:pt x="10246" y="2536"/>
                    </a:lnTo>
                    <a:lnTo>
                      <a:pt x="10536" y="1072"/>
                    </a:lnTo>
                    <a:lnTo>
                      <a:pt x="11091" y="998"/>
                    </a:lnTo>
                    <a:lnTo>
                      <a:pt x="11434" y="803"/>
                    </a:lnTo>
                    <a:lnTo>
                      <a:pt x="11487" y="488"/>
                    </a:lnTo>
                    <a:lnTo>
                      <a:pt x="7051" y="0"/>
                    </a:lnTo>
                    <a:lnTo>
                      <a:pt x="6943" y="946"/>
                    </a:lnTo>
                    <a:lnTo>
                      <a:pt x="6549" y="3994"/>
                    </a:lnTo>
                    <a:lnTo>
                      <a:pt x="5261" y="3818"/>
                    </a:lnTo>
                    <a:lnTo>
                      <a:pt x="4021" y="3556"/>
                    </a:lnTo>
                    <a:lnTo>
                      <a:pt x="2850" y="3221"/>
                    </a:lnTo>
                    <a:lnTo>
                      <a:pt x="1769" y="2825"/>
                    </a:lnTo>
                    <a:lnTo>
                      <a:pt x="1083" y="5650"/>
                    </a:lnTo>
                    <a:lnTo>
                      <a:pt x="2248" y="6065"/>
                    </a:lnTo>
                    <a:lnTo>
                      <a:pt x="3545" y="6396"/>
                    </a:lnTo>
                    <a:lnTo>
                      <a:pt x="4893" y="6640"/>
                    </a:lnTo>
                    <a:lnTo>
                      <a:pt x="6205" y="6794"/>
                    </a:lnTo>
                    <a:lnTo>
                      <a:pt x="5731" y="11177"/>
                    </a:lnTo>
                    <a:lnTo>
                      <a:pt x="4857" y="11125"/>
                    </a:lnTo>
                    <a:lnTo>
                      <a:pt x="3991" y="10989"/>
                    </a:lnTo>
                    <a:lnTo>
                      <a:pt x="3328" y="10698"/>
                    </a:lnTo>
                    <a:lnTo>
                      <a:pt x="3063" y="10179"/>
                    </a:lnTo>
                    <a:lnTo>
                      <a:pt x="3178" y="9746"/>
                    </a:lnTo>
                    <a:lnTo>
                      <a:pt x="3505" y="9273"/>
                    </a:lnTo>
                    <a:lnTo>
                      <a:pt x="4021" y="8789"/>
                    </a:lnTo>
                    <a:lnTo>
                      <a:pt x="4700" y="8328"/>
                    </a:lnTo>
                    <a:lnTo>
                      <a:pt x="2139" y="7330"/>
                    </a:lnTo>
                    <a:lnTo>
                      <a:pt x="1159" y="8177"/>
                    </a:lnTo>
                    <a:lnTo>
                      <a:pt x="495" y="9029"/>
                    </a:lnTo>
                    <a:lnTo>
                      <a:pt x="119" y="9871"/>
                    </a:lnTo>
                    <a:lnTo>
                      <a:pt x="0" y="10690"/>
                    </a:lnTo>
                    <a:lnTo>
                      <a:pt x="588" y="12350"/>
                    </a:lnTo>
                    <a:lnTo>
                      <a:pt x="2027" y="13281"/>
                    </a:lnTo>
                    <a:lnTo>
                      <a:pt x="3832" y="13715"/>
                    </a:lnTo>
                    <a:lnTo>
                      <a:pt x="5519" y="13881"/>
                    </a:lnTo>
                    <a:lnTo>
                      <a:pt x="5440" y="14635"/>
                    </a:lnTo>
                    <a:lnTo>
                      <a:pt x="5440" y="15317"/>
                    </a:lnTo>
                    <a:lnTo>
                      <a:pt x="5888" y="18220"/>
                    </a:lnTo>
                    <a:lnTo>
                      <a:pt x="7258" y="20167"/>
                    </a:lnTo>
                    <a:lnTo>
                      <a:pt x="9595" y="21259"/>
                    </a:lnTo>
                    <a:lnTo>
                      <a:pt x="12939" y="21600"/>
                    </a:lnTo>
                    <a:lnTo>
                      <a:pt x="14983" y="21521"/>
                    </a:lnTo>
                    <a:lnTo>
                      <a:pt x="17884" y="20964"/>
                    </a:lnTo>
                    <a:lnTo>
                      <a:pt x="20477" y="19453"/>
                    </a:lnTo>
                    <a:lnTo>
                      <a:pt x="21600" y="1651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8" name="図形"/>
              <p:cNvSpPr/>
              <p:nvPr/>
            </p:nvSpPr>
            <p:spPr>
              <a:xfrm>
                <a:off x="1564285" y="2609787"/>
                <a:ext cx="356377" cy="3406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991"/>
                    </a:moveTo>
                    <a:lnTo>
                      <a:pt x="21385" y="4945"/>
                    </a:lnTo>
                    <a:lnTo>
                      <a:pt x="20372" y="5097"/>
                    </a:lnTo>
                    <a:lnTo>
                      <a:pt x="16755" y="5694"/>
                    </a:lnTo>
                    <a:lnTo>
                      <a:pt x="16647" y="1860"/>
                    </a:lnTo>
                    <a:lnTo>
                      <a:pt x="16587" y="700"/>
                    </a:lnTo>
                    <a:lnTo>
                      <a:pt x="16969" y="550"/>
                    </a:lnTo>
                    <a:lnTo>
                      <a:pt x="17113" y="375"/>
                    </a:lnTo>
                    <a:lnTo>
                      <a:pt x="17113" y="125"/>
                    </a:lnTo>
                    <a:lnTo>
                      <a:pt x="13461" y="0"/>
                    </a:lnTo>
                    <a:lnTo>
                      <a:pt x="13559" y="1422"/>
                    </a:lnTo>
                    <a:lnTo>
                      <a:pt x="13643" y="2997"/>
                    </a:lnTo>
                    <a:lnTo>
                      <a:pt x="13772" y="6218"/>
                    </a:lnTo>
                    <a:lnTo>
                      <a:pt x="7662" y="7293"/>
                    </a:lnTo>
                    <a:lnTo>
                      <a:pt x="7695" y="3548"/>
                    </a:lnTo>
                    <a:lnTo>
                      <a:pt x="7733" y="2522"/>
                    </a:lnTo>
                    <a:lnTo>
                      <a:pt x="8186" y="2423"/>
                    </a:lnTo>
                    <a:lnTo>
                      <a:pt x="8377" y="2248"/>
                    </a:lnTo>
                    <a:lnTo>
                      <a:pt x="8402" y="1948"/>
                    </a:lnTo>
                    <a:lnTo>
                      <a:pt x="4583" y="1649"/>
                    </a:lnTo>
                    <a:lnTo>
                      <a:pt x="4630" y="7841"/>
                    </a:lnTo>
                    <a:lnTo>
                      <a:pt x="3366" y="8068"/>
                    </a:lnTo>
                    <a:lnTo>
                      <a:pt x="0" y="8641"/>
                    </a:lnTo>
                    <a:lnTo>
                      <a:pt x="453" y="11587"/>
                    </a:lnTo>
                    <a:lnTo>
                      <a:pt x="1298" y="11394"/>
                    </a:lnTo>
                    <a:lnTo>
                      <a:pt x="4654" y="10689"/>
                    </a:lnTo>
                    <a:lnTo>
                      <a:pt x="4735" y="13632"/>
                    </a:lnTo>
                    <a:lnTo>
                      <a:pt x="5749" y="19093"/>
                    </a:lnTo>
                    <a:lnTo>
                      <a:pt x="7539" y="20801"/>
                    </a:lnTo>
                    <a:lnTo>
                      <a:pt x="9987" y="21479"/>
                    </a:lnTo>
                    <a:lnTo>
                      <a:pt x="12840" y="21600"/>
                    </a:lnTo>
                    <a:lnTo>
                      <a:pt x="14293" y="21585"/>
                    </a:lnTo>
                    <a:lnTo>
                      <a:pt x="15838" y="21535"/>
                    </a:lnTo>
                    <a:lnTo>
                      <a:pt x="17389" y="21442"/>
                    </a:lnTo>
                    <a:lnTo>
                      <a:pt x="18856" y="21300"/>
                    </a:lnTo>
                    <a:lnTo>
                      <a:pt x="18783" y="18379"/>
                    </a:lnTo>
                    <a:lnTo>
                      <a:pt x="17309" y="18601"/>
                    </a:lnTo>
                    <a:lnTo>
                      <a:pt x="15674" y="18747"/>
                    </a:lnTo>
                    <a:lnTo>
                      <a:pt x="14030" y="18829"/>
                    </a:lnTo>
                    <a:lnTo>
                      <a:pt x="12531" y="18854"/>
                    </a:lnTo>
                    <a:lnTo>
                      <a:pt x="11576" y="18854"/>
                    </a:lnTo>
                    <a:lnTo>
                      <a:pt x="8694" y="18079"/>
                    </a:lnTo>
                    <a:lnTo>
                      <a:pt x="7781" y="15683"/>
                    </a:lnTo>
                    <a:lnTo>
                      <a:pt x="7637" y="10139"/>
                    </a:lnTo>
                    <a:lnTo>
                      <a:pt x="9027" y="9883"/>
                    </a:lnTo>
                    <a:lnTo>
                      <a:pt x="13843" y="9040"/>
                    </a:lnTo>
                    <a:lnTo>
                      <a:pt x="13833" y="10104"/>
                    </a:lnTo>
                    <a:lnTo>
                      <a:pt x="13676" y="12636"/>
                    </a:lnTo>
                    <a:lnTo>
                      <a:pt x="10837" y="13096"/>
                    </a:lnTo>
                    <a:lnTo>
                      <a:pt x="10072" y="12710"/>
                    </a:lnTo>
                    <a:lnTo>
                      <a:pt x="10027" y="13372"/>
                    </a:lnTo>
                    <a:lnTo>
                      <a:pt x="9961" y="14068"/>
                    </a:lnTo>
                    <a:lnTo>
                      <a:pt x="9874" y="14723"/>
                    </a:lnTo>
                    <a:lnTo>
                      <a:pt x="9762" y="15258"/>
                    </a:lnTo>
                    <a:lnTo>
                      <a:pt x="10877" y="15772"/>
                    </a:lnTo>
                    <a:lnTo>
                      <a:pt x="11862" y="16076"/>
                    </a:lnTo>
                    <a:lnTo>
                      <a:pt x="12668" y="16220"/>
                    </a:lnTo>
                    <a:lnTo>
                      <a:pt x="13246" y="16257"/>
                    </a:lnTo>
                    <a:lnTo>
                      <a:pt x="14437" y="16079"/>
                    </a:lnTo>
                    <a:lnTo>
                      <a:pt x="16492" y="13660"/>
                    </a:lnTo>
                    <a:lnTo>
                      <a:pt x="16791" y="10070"/>
                    </a:lnTo>
                    <a:lnTo>
                      <a:pt x="16803" y="8590"/>
                    </a:lnTo>
                    <a:lnTo>
                      <a:pt x="18143" y="8394"/>
                    </a:lnTo>
                    <a:lnTo>
                      <a:pt x="19416" y="8225"/>
                    </a:lnTo>
                    <a:lnTo>
                      <a:pt x="20582" y="8088"/>
                    </a:lnTo>
                    <a:lnTo>
                      <a:pt x="21600" y="7991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9" name="図形"/>
              <p:cNvSpPr/>
              <p:nvPr/>
            </p:nvSpPr>
            <p:spPr>
              <a:xfrm>
                <a:off x="1526274" y="1604264"/>
                <a:ext cx="723116" cy="7193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541"/>
                    </a:moveTo>
                    <a:lnTo>
                      <a:pt x="20186" y="9175"/>
                    </a:lnTo>
                    <a:lnTo>
                      <a:pt x="18804" y="8715"/>
                    </a:lnTo>
                    <a:lnTo>
                      <a:pt x="17477" y="8169"/>
                    </a:lnTo>
                    <a:lnTo>
                      <a:pt x="16231" y="7549"/>
                    </a:lnTo>
                    <a:lnTo>
                      <a:pt x="16005" y="7414"/>
                    </a:lnTo>
                    <a:lnTo>
                      <a:pt x="15929" y="7368"/>
                    </a:lnTo>
                    <a:lnTo>
                      <a:pt x="15091" y="6865"/>
                    </a:lnTo>
                    <a:lnTo>
                      <a:pt x="21236" y="6865"/>
                    </a:lnTo>
                    <a:lnTo>
                      <a:pt x="21236" y="4645"/>
                    </a:lnTo>
                    <a:lnTo>
                      <a:pt x="12132" y="4645"/>
                    </a:lnTo>
                    <a:lnTo>
                      <a:pt x="12132" y="2860"/>
                    </a:lnTo>
                    <a:lnTo>
                      <a:pt x="13703" y="2697"/>
                    </a:lnTo>
                    <a:lnTo>
                      <a:pt x="15193" y="2511"/>
                    </a:lnTo>
                    <a:lnTo>
                      <a:pt x="16581" y="2300"/>
                    </a:lnTo>
                    <a:lnTo>
                      <a:pt x="17845" y="2059"/>
                    </a:lnTo>
                    <a:lnTo>
                      <a:pt x="17935" y="2082"/>
                    </a:lnTo>
                    <a:lnTo>
                      <a:pt x="18254" y="2082"/>
                    </a:lnTo>
                    <a:lnTo>
                      <a:pt x="18391" y="2037"/>
                    </a:lnTo>
                    <a:lnTo>
                      <a:pt x="18459" y="1968"/>
                    </a:lnTo>
                    <a:lnTo>
                      <a:pt x="16388" y="0"/>
                    </a:lnTo>
                    <a:lnTo>
                      <a:pt x="15206" y="232"/>
                    </a:lnTo>
                    <a:lnTo>
                      <a:pt x="13865" y="441"/>
                    </a:lnTo>
                    <a:lnTo>
                      <a:pt x="12392" y="625"/>
                    </a:lnTo>
                    <a:lnTo>
                      <a:pt x="10814" y="787"/>
                    </a:lnTo>
                    <a:lnTo>
                      <a:pt x="9160" y="924"/>
                    </a:lnTo>
                    <a:lnTo>
                      <a:pt x="7456" y="1038"/>
                    </a:lnTo>
                    <a:lnTo>
                      <a:pt x="5729" y="1127"/>
                    </a:lnTo>
                    <a:lnTo>
                      <a:pt x="4009" y="1194"/>
                    </a:lnTo>
                    <a:lnTo>
                      <a:pt x="2322" y="1236"/>
                    </a:lnTo>
                    <a:lnTo>
                      <a:pt x="2497" y="1703"/>
                    </a:lnTo>
                    <a:lnTo>
                      <a:pt x="2666" y="2260"/>
                    </a:lnTo>
                    <a:lnTo>
                      <a:pt x="2805" y="2825"/>
                    </a:lnTo>
                    <a:lnTo>
                      <a:pt x="2891" y="3318"/>
                    </a:lnTo>
                    <a:lnTo>
                      <a:pt x="4501" y="3292"/>
                    </a:lnTo>
                    <a:lnTo>
                      <a:pt x="6143" y="3244"/>
                    </a:lnTo>
                    <a:lnTo>
                      <a:pt x="7797" y="3170"/>
                    </a:lnTo>
                    <a:lnTo>
                      <a:pt x="9446" y="3066"/>
                    </a:lnTo>
                    <a:lnTo>
                      <a:pt x="9446" y="4645"/>
                    </a:lnTo>
                    <a:lnTo>
                      <a:pt x="455" y="4645"/>
                    </a:lnTo>
                    <a:lnTo>
                      <a:pt x="455" y="6865"/>
                    </a:lnTo>
                    <a:lnTo>
                      <a:pt x="6532" y="6865"/>
                    </a:lnTo>
                    <a:lnTo>
                      <a:pt x="5399" y="7602"/>
                    </a:lnTo>
                    <a:lnTo>
                      <a:pt x="4148" y="8268"/>
                    </a:lnTo>
                    <a:lnTo>
                      <a:pt x="2811" y="8855"/>
                    </a:lnTo>
                    <a:lnTo>
                      <a:pt x="1418" y="9351"/>
                    </a:lnTo>
                    <a:lnTo>
                      <a:pt x="0" y="9747"/>
                    </a:lnTo>
                    <a:lnTo>
                      <a:pt x="438" y="10205"/>
                    </a:lnTo>
                    <a:lnTo>
                      <a:pt x="888" y="10760"/>
                    </a:lnTo>
                    <a:lnTo>
                      <a:pt x="1306" y="11343"/>
                    </a:lnTo>
                    <a:lnTo>
                      <a:pt x="1639" y="11875"/>
                    </a:lnTo>
                    <a:lnTo>
                      <a:pt x="3086" y="11380"/>
                    </a:lnTo>
                    <a:lnTo>
                      <a:pt x="4503" y="10768"/>
                    </a:lnTo>
                    <a:lnTo>
                      <a:pt x="5867" y="10051"/>
                    </a:lnTo>
                    <a:lnTo>
                      <a:pt x="7159" y="9238"/>
                    </a:lnTo>
                    <a:lnTo>
                      <a:pt x="8358" y="8341"/>
                    </a:lnTo>
                    <a:lnTo>
                      <a:pt x="9446" y="7368"/>
                    </a:lnTo>
                    <a:lnTo>
                      <a:pt x="9446" y="10617"/>
                    </a:lnTo>
                    <a:lnTo>
                      <a:pt x="7921" y="10205"/>
                    </a:lnTo>
                    <a:lnTo>
                      <a:pt x="7571" y="10784"/>
                    </a:lnTo>
                    <a:lnTo>
                      <a:pt x="7204" y="11383"/>
                    </a:lnTo>
                    <a:lnTo>
                      <a:pt x="6820" y="12001"/>
                    </a:lnTo>
                    <a:lnTo>
                      <a:pt x="6419" y="12631"/>
                    </a:lnTo>
                    <a:lnTo>
                      <a:pt x="387" y="12631"/>
                    </a:lnTo>
                    <a:lnTo>
                      <a:pt x="387" y="14873"/>
                    </a:lnTo>
                    <a:lnTo>
                      <a:pt x="4939" y="14873"/>
                    </a:lnTo>
                    <a:lnTo>
                      <a:pt x="4479" y="15529"/>
                    </a:lnTo>
                    <a:lnTo>
                      <a:pt x="4029" y="16152"/>
                    </a:lnTo>
                    <a:lnTo>
                      <a:pt x="3595" y="16736"/>
                    </a:lnTo>
                    <a:lnTo>
                      <a:pt x="3187" y="17276"/>
                    </a:lnTo>
                    <a:lnTo>
                      <a:pt x="5827" y="18076"/>
                    </a:lnTo>
                    <a:lnTo>
                      <a:pt x="6077" y="17733"/>
                    </a:lnTo>
                    <a:lnTo>
                      <a:pt x="7121" y="17977"/>
                    </a:lnTo>
                    <a:lnTo>
                      <a:pt x="7636" y="18103"/>
                    </a:lnTo>
                    <a:lnTo>
                      <a:pt x="8148" y="18236"/>
                    </a:lnTo>
                    <a:lnTo>
                      <a:pt x="6900" y="18534"/>
                    </a:lnTo>
                    <a:lnTo>
                      <a:pt x="5532" y="18773"/>
                    </a:lnTo>
                    <a:lnTo>
                      <a:pt x="4043" y="18958"/>
                    </a:lnTo>
                    <a:lnTo>
                      <a:pt x="2434" y="19098"/>
                    </a:lnTo>
                    <a:lnTo>
                      <a:pt x="706" y="19198"/>
                    </a:lnTo>
                    <a:lnTo>
                      <a:pt x="1030" y="19721"/>
                    </a:lnTo>
                    <a:lnTo>
                      <a:pt x="1335" y="20330"/>
                    </a:lnTo>
                    <a:lnTo>
                      <a:pt x="1592" y="20974"/>
                    </a:lnTo>
                    <a:lnTo>
                      <a:pt x="1775" y="21600"/>
                    </a:lnTo>
                    <a:lnTo>
                      <a:pt x="3620" y="21417"/>
                    </a:lnTo>
                    <a:lnTo>
                      <a:pt x="5332" y="21196"/>
                    </a:lnTo>
                    <a:lnTo>
                      <a:pt x="6918" y="20931"/>
                    </a:lnTo>
                    <a:lnTo>
                      <a:pt x="8382" y="20614"/>
                    </a:lnTo>
                    <a:lnTo>
                      <a:pt x="9728" y="20240"/>
                    </a:lnTo>
                    <a:lnTo>
                      <a:pt x="10961" y="19800"/>
                    </a:lnTo>
                    <a:lnTo>
                      <a:pt x="12086" y="19289"/>
                    </a:lnTo>
                    <a:lnTo>
                      <a:pt x="13648" y="19758"/>
                    </a:lnTo>
                    <a:lnTo>
                      <a:pt x="15129" y="20226"/>
                    </a:lnTo>
                    <a:lnTo>
                      <a:pt x="16510" y="20690"/>
                    </a:lnTo>
                    <a:lnTo>
                      <a:pt x="17778" y="21142"/>
                    </a:lnTo>
                    <a:lnTo>
                      <a:pt x="18914" y="21577"/>
                    </a:lnTo>
                    <a:lnTo>
                      <a:pt x="20576" y="19312"/>
                    </a:lnTo>
                    <a:lnTo>
                      <a:pt x="19309" y="18871"/>
                    </a:lnTo>
                    <a:lnTo>
                      <a:pt x="17881" y="18411"/>
                    </a:lnTo>
                    <a:lnTo>
                      <a:pt x="16322" y="17938"/>
                    </a:lnTo>
                    <a:lnTo>
                      <a:pt x="14658" y="17459"/>
                    </a:lnTo>
                    <a:lnTo>
                      <a:pt x="15200" y="16887"/>
                    </a:lnTo>
                    <a:lnTo>
                      <a:pt x="15386" y="16658"/>
                    </a:lnTo>
                    <a:lnTo>
                      <a:pt x="15704" y="16267"/>
                    </a:lnTo>
                    <a:lnTo>
                      <a:pt x="16166" y="15599"/>
                    </a:lnTo>
                    <a:lnTo>
                      <a:pt x="16592" y="14873"/>
                    </a:lnTo>
                    <a:lnTo>
                      <a:pt x="21281" y="14873"/>
                    </a:lnTo>
                    <a:lnTo>
                      <a:pt x="21281" y="12631"/>
                    </a:lnTo>
                    <a:lnTo>
                      <a:pt x="13383" y="12631"/>
                    </a:lnTo>
                    <a:lnTo>
                      <a:pt x="13383" y="14873"/>
                    </a:lnTo>
                    <a:lnTo>
                      <a:pt x="13004" y="15381"/>
                    </a:lnTo>
                    <a:lnTo>
                      <a:pt x="12584" y="15843"/>
                    </a:lnTo>
                    <a:lnTo>
                      <a:pt x="12122" y="16269"/>
                    </a:lnTo>
                    <a:lnTo>
                      <a:pt x="11631" y="16658"/>
                    </a:lnTo>
                    <a:lnTo>
                      <a:pt x="9568" y="16160"/>
                    </a:lnTo>
                    <a:lnTo>
                      <a:pt x="7488" y="15697"/>
                    </a:lnTo>
                    <a:lnTo>
                      <a:pt x="8057" y="14873"/>
                    </a:lnTo>
                    <a:lnTo>
                      <a:pt x="13383" y="14873"/>
                    </a:lnTo>
                    <a:lnTo>
                      <a:pt x="13383" y="12631"/>
                    </a:lnTo>
                    <a:lnTo>
                      <a:pt x="9514" y="12631"/>
                    </a:lnTo>
                    <a:lnTo>
                      <a:pt x="9732" y="12288"/>
                    </a:lnTo>
                    <a:lnTo>
                      <a:pt x="9941" y="11950"/>
                    </a:lnTo>
                    <a:lnTo>
                      <a:pt x="10333" y="11303"/>
                    </a:lnTo>
                    <a:lnTo>
                      <a:pt x="10743" y="11326"/>
                    </a:lnTo>
                    <a:lnTo>
                      <a:pt x="10925" y="11235"/>
                    </a:lnTo>
                    <a:lnTo>
                      <a:pt x="11016" y="11029"/>
                    </a:lnTo>
                    <a:lnTo>
                      <a:pt x="10152" y="10800"/>
                    </a:lnTo>
                    <a:lnTo>
                      <a:pt x="12132" y="10800"/>
                    </a:lnTo>
                    <a:lnTo>
                      <a:pt x="12132" y="7414"/>
                    </a:lnTo>
                    <a:lnTo>
                      <a:pt x="13215" y="8363"/>
                    </a:lnTo>
                    <a:lnTo>
                      <a:pt x="14405" y="9238"/>
                    </a:lnTo>
                    <a:lnTo>
                      <a:pt x="15682" y="10028"/>
                    </a:lnTo>
                    <a:lnTo>
                      <a:pt x="17028" y="10722"/>
                    </a:lnTo>
                    <a:lnTo>
                      <a:pt x="18422" y="11311"/>
                    </a:lnTo>
                    <a:lnTo>
                      <a:pt x="19847" y="11784"/>
                    </a:lnTo>
                    <a:lnTo>
                      <a:pt x="20201" y="11228"/>
                    </a:lnTo>
                    <a:lnTo>
                      <a:pt x="20647" y="10611"/>
                    </a:lnTo>
                    <a:lnTo>
                      <a:pt x="21131" y="10021"/>
                    </a:lnTo>
                    <a:lnTo>
                      <a:pt x="21600" y="9541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0" name="図形"/>
              <p:cNvSpPr/>
              <p:nvPr/>
            </p:nvSpPr>
            <p:spPr>
              <a:xfrm>
                <a:off x="1526274" y="600964"/>
                <a:ext cx="723116" cy="719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541"/>
                    </a:moveTo>
                    <a:lnTo>
                      <a:pt x="20186" y="9175"/>
                    </a:lnTo>
                    <a:lnTo>
                      <a:pt x="18804" y="8715"/>
                    </a:lnTo>
                    <a:lnTo>
                      <a:pt x="17477" y="8169"/>
                    </a:lnTo>
                    <a:lnTo>
                      <a:pt x="16231" y="7549"/>
                    </a:lnTo>
                    <a:lnTo>
                      <a:pt x="16005" y="7414"/>
                    </a:lnTo>
                    <a:lnTo>
                      <a:pt x="15929" y="7368"/>
                    </a:lnTo>
                    <a:lnTo>
                      <a:pt x="15091" y="6865"/>
                    </a:lnTo>
                    <a:lnTo>
                      <a:pt x="21236" y="6865"/>
                    </a:lnTo>
                    <a:lnTo>
                      <a:pt x="21236" y="4645"/>
                    </a:lnTo>
                    <a:lnTo>
                      <a:pt x="12132" y="4645"/>
                    </a:lnTo>
                    <a:lnTo>
                      <a:pt x="12132" y="2860"/>
                    </a:lnTo>
                    <a:lnTo>
                      <a:pt x="13703" y="2697"/>
                    </a:lnTo>
                    <a:lnTo>
                      <a:pt x="15193" y="2511"/>
                    </a:lnTo>
                    <a:lnTo>
                      <a:pt x="16581" y="2300"/>
                    </a:lnTo>
                    <a:lnTo>
                      <a:pt x="17845" y="2059"/>
                    </a:lnTo>
                    <a:lnTo>
                      <a:pt x="17935" y="2082"/>
                    </a:lnTo>
                    <a:lnTo>
                      <a:pt x="18254" y="2082"/>
                    </a:lnTo>
                    <a:lnTo>
                      <a:pt x="18391" y="2037"/>
                    </a:lnTo>
                    <a:lnTo>
                      <a:pt x="18459" y="1968"/>
                    </a:lnTo>
                    <a:lnTo>
                      <a:pt x="16388" y="0"/>
                    </a:lnTo>
                    <a:lnTo>
                      <a:pt x="15206" y="232"/>
                    </a:lnTo>
                    <a:lnTo>
                      <a:pt x="13865" y="441"/>
                    </a:lnTo>
                    <a:lnTo>
                      <a:pt x="12392" y="625"/>
                    </a:lnTo>
                    <a:lnTo>
                      <a:pt x="10814" y="787"/>
                    </a:lnTo>
                    <a:lnTo>
                      <a:pt x="9160" y="924"/>
                    </a:lnTo>
                    <a:lnTo>
                      <a:pt x="7456" y="1038"/>
                    </a:lnTo>
                    <a:lnTo>
                      <a:pt x="5729" y="1127"/>
                    </a:lnTo>
                    <a:lnTo>
                      <a:pt x="4009" y="1194"/>
                    </a:lnTo>
                    <a:lnTo>
                      <a:pt x="2322" y="1236"/>
                    </a:lnTo>
                    <a:lnTo>
                      <a:pt x="2497" y="1703"/>
                    </a:lnTo>
                    <a:lnTo>
                      <a:pt x="2666" y="2260"/>
                    </a:lnTo>
                    <a:lnTo>
                      <a:pt x="2805" y="2825"/>
                    </a:lnTo>
                    <a:lnTo>
                      <a:pt x="2891" y="3318"/>
                    </a:lnTo>
                    <a:lnTo>
                      <a:pt x="4501" y="3292"/>
                    </a:lnTo>
                    <a:lnTo>
                      <a:pt x="6143" y="3244"/>
                    </a:lnTo>
                    <a:lnTo>
                      <a:pt x="7797" y="3170"/>
                    </a:lnTo>
                    <a:lnTo>
                      <a:pt x="9446" y="3066"/>
                    </a:lnTo>
                    <a:lnTo>
                      <a:pt x="9446" y="4645"/>
                    </a:lnTo>
                    <a:lnTo>
                      <a:pt x="455" y="4645"/>
                    </a:lnTo>
                    <a:lnTo>
                      <a:pt x="455" y="6865"/>
                    </a:lnTo>
                    <a:lnTo>
                      <a:pt x="6532" y="6865"/>
                    </a:lnTo>
                    <a:lnTo>
                      <a:pt x="5399" y="7602"/>
                    </a:lnTo>
                    <a:lnTo>
                      <a:pt x="4148" y="8268"/>
                    </a:lnTo>
                    <a:lnTo>
                      <a:pt x="2811" y="8855"/>
                    </a:lnTo>
                    <a:lnTo>
                      <a:pt x="1418" y="9351"/>
                    </a:lnTo>
                    <a:lnTo>
                      <a:pt x="0" y="9747"/>
                    </a:lnTo>
                    <a:lnTo>
                      <a:pt x="438" y="10205"/>
                    </a:lnTo>
                    <a:lnTo>
                      <a:pt x="888" y="10760"/>
                    </a:lnTo>
                    <a:lnTo>
                      <a:pt x="1306" y="11343"/>
                    </a:lnTo>
                    <a:lnTo>
                      <a:pt x="1639" y="11875"/>
                    </a:lnTo>
                    <a:lnTo>
                      <a:pt x="3086" y="11380"/>
                    </a:lnTo>
                    <a:lnTo>
                      <a:pt x="4503" y="10768"/>
                    </a:lnTo>
                    <a:lnTo>
                      <a:pt x="5867" y="10051"/>
                    </a:lnTo>
                    <a:lnTo>
                      <a:pt x="7159" y="9238"/>
                    </a:lnTo>
                    <a:lnTo>
                      <a:pt x="8358" y="8341"/>
                    </a:lnTo>
                    <a:lnTo>
                      <a:pt x="9446" y="7368"/>
                    </a:lnTo>
                    <a:lnTo>
                      <a:pt x="9446" y="10617"/>
                    </a:lnTo>
                    <a:lnTo>
                      <a:pt x="7921" y="10205"/>
                    </a:lnTo>
                    <a:lnTo>
                      <a:pt x="7571" y="10784"/>
                    </a:lnTo>
                    <a:lnTo>
                      <a:pt x="7204" y="11383"/>
                    </a:lnTo>
                    <a:lnTo>
                      <a:pt x="6820" y="12001"/>
                    </a:lnTo>
                    <a:lnTo>
                      <a:pt x="6419" y="12631"/>
                    </a:lnTo>
                    <a:lnTo>
                      <a:pt x="387" y="12631"/>
                    </a:lnTo>
                    <a:lnTo>
                      <a:pt x="387" y="14873"/>
                    </a:lnTo>
                    <a:lnTo>
                      <a:pt x="4939" y="14873"/>
                    </a:lnTo>
                    <a:lnTo>
                      <a:pt x="4479" y="15529"/>
                    </a:lnTo>
                    <a:lnTo>
                      <a:pt x="4029" y="16152"/>
                    </a:lnTo>
                    <a:lnTo>
                      <a:pt x="3595" y="16736"/>
                    </a:lnTo>
                    <a:lnTo>
                      <a:pt x="3187" y="17276"/>
                    </a:lnTo>
                    <a:lnTo>
                      <a:pt x="5827" y="18077"/>
                    </a:lnTo>
                    <a:lnTo>
                      <a:pt x="6077" y="17733"/>
                    </a:lnTo>
                    <a:lnTo>
                      <a:pt x="7121" y="17977"/>
                    </a:lnTo>
                    <a:lnTo>
                      <a:pt x="7636" y="18104"/>
                    </a:lnTo>
                    <a:lnTo>
                      <a:pt x="8148" y="18237"/>
                    </a:lnTo>
                    <a:lnTo>
                      <a:pt x="6900" y="18535"/>
                    </a:lnTo>
                    <a:lnTo>
                      <a:pt x="5532" y="18773"/>
                    </a:lnTo>
                    <a:lnTo>
                      <a:pt x="4043" y="18958"/>
                    </a:lnTo>
                    <a:lnTo>
                      <a:pt x="2434" y="19098"/>
                    </a:lnTo>
                    <a:lnTo>
                      <a:pt x="706" y="19198"/>
                    </a:lnTo>
                    <a:lnTo>
                      <a:pt x="1030" y="19721"/>
                    </a:lnTo>
                    <a:lnTo>
                      <a:pt x="1335" y="20330"/>
                    </a:lnTo>
                    <a:lnTo>
                      <a:pt x="1592" y="20974"/>
                    </a:lnTo>
                    <a:lnTo>
                      <a:pt x="1775" y="21600"/>
                    </a:lnTo>
                    <a:lnTo>
                      <a:pt x="3620" y="21417"/>
                    </a:lnTo>
                    <a:lnTo>
                      <a:pt x="5332" y="21196"/>
                    </a:lnTo>
                    <a:lnTo>
                      <a:pt x="6918" y="20931"/>
                    </a:lnTo>
                    <a:lnTo>
                      <a:pt x="8382" y="20614"/>
                    </a:lnTo>
                    <a:lnTo>
                      <a:pt x="9728" y="20240"/>
                    </a:lnTo>
                    <a:lnTo>
                      <a:pt x="10961" y="19800"/>
                    </a:lnTo>
                    <a:lnTo>
                      <a:pt x="12086" y="19289"/>
                    </a:lnTo>
                    <a:lnTo>
                      <a:pt x="13648" y="19758"/>
                    </a:lnTo>
                    <a:lnTo>
                      <a:pt x="15129" y="20226"/>
                    </a:lnTo>
                    <a:lnTo>
                      <a:pt x="16510" y="20689"/>
                    </a:lnTo>
                    <a:lnTo>
                      <a:pt x="17778" y="21142"/>
                    </a:lnTo>
                    <a:lnTo>
                      <a:pt x="18914" y="21577"/>
                    </a:lnTo>
                    <a:lnTo>
                      <a:pt x="20576" y="19312"/>
                    </a:lnTo>
                    <a:lnTo>
                      <a:pt x="19309" y="18871"/>
                    </a:lnTo>
                    <a:lnTo>
                      <a:pt x="17881" y="18411"/>
                    </a:lnTo>
                    <a:lnTo>
                      <a:pt x="16322" y="17938"/>
                    </a:lnTo>
                    <a:lnTo>
                      <a:pt x="14658" y="17459"/>
                    </a:lnTo>
                    <a:lnTo>
                      <a:pt x="15200" y="16887"/>
                    </a:lnTo>
                    <a:lnTo>
                      <a:pt x="15386" y="16658"/>
                    </a:lnTo>
                    <a:lnTo>
                      <a:pt x="15704" y="16267"/>
                    </a:lnTo>
                    <a:lnTo>
                      <a:pt x="16166" y="15599"/>
                    </a:lnTo>
                    <a:lnTo>
                      <a:pt x="16592" y="14873"/>
                    </a:lnTo>
                    <a:lnTo>
                      <a:pt x="21281" y="14873"/>
                    </a:lnTo>
                    <a:lnTo>
                      <a:pt x="21281" y="12631"/>
                    </a:lnTo>
                    <a:lnTo>
                      <a:pt x="13383" y="12631"/>
                    </a:lnTo>
                    <a:lnTo>
                      <a:pt x="13383" y="14873"/>
                    </a:lnTo>
                    <a:lnTo>
                      <a:pt x="13004" y="15381"/>
                    </a:lnTo>
                    <a:lnTo>
                      <a:pt x="12584" y="15843"/>
                    </a:lnTo>
                    <a:lnTo>
                      <a:pt x="12122" y="16269"/>
                    </a:lnTo>
                    <a:lnTo>
                      <a:pt x="11631" y="16658"/>
                    </a:lnTo>
                    <a:lnTo>
                      <a:pt x="9568" y="16160"/>
                    </a:lnTo>
                    <a:lnTo>
                      <a:pt x="7488" y="15697"/>
                    </a:lnTo>
                    <a:lnTo>
                      <a:pt x="8057" y="14873"/>
                    </a:lnTo>
                    <a:lnTo>
                      <a:pt x="13383" y="14873"/>
                    </a:lnTo>
                    <a:lnTo>
                      <a:pt x="13383" y="12631"/>
                    </a:lnTo>
                    <a:lnTo>
                      <a:pt x="9514" y="12631"/>
                    </a:lnTo>
                    <a:lnTo>
                      <a:pt x="9732" y="12288"/>
                    </a:lnTo>
                    <a:lnTo>
                      <a:pt x="9941" y="11950"/>
                    </a:lnTo>
                    <a:lnTo>
                      <a:pt x="10333" y="11303"/>
                    </a:lnTo>
                    <a:lnTo>
                      <a:pt x="10743" y="11326"/>
                    </a:lnTo>
                    <a:lnTo>
                      <a:pt x="10925" y="11235"/>
                    </a:lnTo>
                    <a:lnTo>
                      <a:pt x="11016" y="11029"/>
                    </a:lnTo>
                    <a:lnTo>
                      <a:pt x="10152" y="10800"/>
                    </a:lnTo>
                    <a:lnTo>
                      <a:pt x="12132" y="10800"/>
                    </a:lnTo>
                    <a:lnTo>
                      <a:pt x="12132" y="7414"/>
                    </a:lnTo>
                    <a:lnTo>
                      <a:pt x="13215" y="8363"/>
                    </a:lnTo>
                    <a:lnTo>
                      <a:pt x="14405" y="9238"/>
                    </a:lnTo>
                    <a:lnTo>
                      <a:pt x="15682" y="10028"/>
                    </a:lnTo>
                    <a:lnTo>
                      <a:pt x="17028" y="10722"/>
                    </a:lnTo>
                    <a:lnTo>
                      <a:pt x="18422" y="11311"/>
                    </a:lnTo>
                    <a:lnTo>
                      <a:pt x="19847" y="11784"/>
                    </a:lnTo>
                    <a:lnTo>
                      <a:pt x="20201" y="11228"/>
                    </a:lnTo>
                    <a:lnTo>
                      <a:pt x="20647" y="10611"/>
                    </a:lnTo>
                    <a:lnTo>
                      <a:pt x="21131" y="10021"/>
                    </a:lnTo>
                    <a:lnTo>
                      <a:pt x="21600" y="9541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1" name="図形"/>
              <p:cNvSpPr/>
              <p:nvPr/>
            </p:nvSpPr>
            <p:spPr>
              <a:xfrm>
                <a:off x="1956410" y="2609393"/>
                <a:ext cx="362677" cy="3429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3888"/>
                    </a:moveTo>
                    <a:lnTo>
                      <a:pt x="20904" y="13519"/>
                    </a:lnTo>
                    <a:lnTo>
                      <a:pt x="20201" y="13094"/>
                    </a:lnTo>
                    <a:lnTo>
                      <a:pt x="19512" y="12632"/>
                    </a:lnTo>
                    <a:lnTo>
                      <a:pt x="18856" y="12152"/>
                    </a:lnTo>
                    <a:lnTo>
                      <a:pt x="18019" y="14819"/>
                    </a:lnTo>
                    <a:lnTo>
                      <a:pt x="17053" y="16771"/>
                    </a:lnTo>
                    <a:lnTo>
                      <a:pt x="15950" y="17969"/>
                    </a:lnTo>
                    <a:lnTo>
                      <a:pt x="14704" y="18377"/>
                    </a:lnTo>
                    <a:lnTo>
                      <a:pt x="14051" y="18258"/>
                    </a:lnTo>
                    <a:lnTo>
                      <a:pt x="13573" y="17887"/>
                    </a:lnTo>
                    <a:lnTo>
                      <a:pt x="13281" y="17247"/>
                    </a:lnTo>
                    <a:lnTo>
                      <a:pt x="13181" y="16318"/>
                    </a:lnTo>
                    <a:lnTo>
                      <a:pt x="13274" y="13168"/>
                    </a:lnTo>
                    <a:lnTo>
                      <a:pt x="13071" y="11657"/>
                    </a:lnTo>
                    <a:lnTo>
                      <a:pt x="12480" y="10509"/>
                    </a:lnTo>
                    <a:lnTo>
                      <a:pt x="11523" y="9779"/>
                    </a:lnTo>
                    <a:lnTo>
                      <a:pt x="10226" y="9523"/>
                    </a:lnTo>
                    <a:lnTo>
                      <a:pt x="9172" y="9653"/>
                    </a:lnTo>
                    <a:lnTo>
                      <a:pt x="8062" y="10038"/>
                    </a:lnTo>
                    <a:lnTo>
                      <a:pt x="6960" y="10674"/>
                    </a:lnTo>
                    <a:lnTo>
                      <a:pt x="5934" y="11557"/>
                    </a:lnTo>
                    <a:lnTo>
                      <a:pt x="6726" y="9309"/>
                    </a:lnTo>
                    <a:lnTo>
                      <a:pt x="7719" y="6560"/>
                    </a:lnTo>
                    <a:lnTo>
                      <a:pt x="8733" y="3829"/>
                    </a:lnTo>
                    <a:lnTo>
                      <a:pt x="9592" y="1636"/>
                    </a:lnTo>
                    <a:lnTo>
                      <a:pt x="10179" y="1612"/>
                    </a:lnTo>
                    <a:lnTo>
                      <a:pt x="10483" y="1389"/>
                    </a:lnTo>
                    <a:lnTo>
                      <a:pt x="10601" y="1017"/>
                    </a:lnTo>
                    <a:lnTo>
                      <a:pt x="6590" y="0"/>
                    </a:lnTo>
                    <a:lnTo>
                      <a:pt x="6360" y="867"/>
                    </a:lnTo>
                    <a:lnTo>
                      <a:pt x="6001" y="2083"/>
                    </a:lnTo>
                    <a:lnTo>
                      <a:pt x="5584" y="3410"/>
                    </a:lnTo>
                    <a:lnTo>
                      <a:pt x="2220" y="13639"/>
                    </a:lnTo>
                    <a:lnTo>
                      <a:pt x="0" y="20509"/>
                    </a:lnTo>
                    <a:lnTo>
                      <a:pt x="3002" y="21501"/>
                    </a:lnTo>
                    <a:lnTo>
                      <a:pt x="3272" y="20589"/>
                    </a:lnTo>
                    <a:lnTo>
                      <a:pt x="4057" y="18054"/>
                    </a:lnTo>
                    <a:lnTo>
                      <a:pt x="4837" y="16301"/>
                    </a:lnTo>
                    <a:lnTo>
                      <a:pt x="6054" y="14498"/>
                    </a:lnTo>
                    <a:lnTo>
                      <a:pt x="7556" y="13091"/>
                    </a:lnTo>
                    <a:lnTo>
                      <a:pt x="9193" y="12524"/>
                    </a:lnTo>
                    <a:lnTo>
                      <a:pt x="9607" y="12623"/>
                    </a:lnTo>
                    <a:lnTo>
                      <a:pt x="9900" y="12927"/>
                    </a:lnTo>
                    <a:lnTo>
                      <a:pt x="10074" y="13444"/>
                    </a:lnTo>
                    <a:lnTo>
                      <a:pt x="10132" y="14186"/>
                    </a:lnTo>
                    <a:lnTo>
                      <a:pt x="10038" y="17335"/>
                    </a:lnTo>
                    <a:lnTo>
                      <a:pt x="10347" y="19121"/>
                    </a:lnTo>
                    <a:lnTo>
                      <a:pt x="11240" y="20463"/>
                    </a:lnTo>
                    <a:lnTo>
                      <a:pt x="12669" y="21307"/>
                    </a:lnTo>
                    <a:lnTo>
                      <a:pt x="14587" y="21600"/>
                    </a:lnTo>
                    <a:lnTo>
                      <a:pt x="16916" y="21068"/>
                    </a:lnTo>
                    <a:lnTo>
                      <a:pt x="18832" y="19539"/>
                    </a:lnTo>
                    <a:lnTo>
                      <a:pt x="20378" y="17112"/>
                    </a:lnTo>
                    <a:lnTo>
                      <a:pt x="21600" y="13888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2" name="図形"/>
              <p:cNvSpPr/>
              <p:nvPr/>
            </p:nvSpPr>
            <p:spPr>
              <a:xfrm>
                <a:off x="2355610" y="2609787"/>
                <a:ext cx="245341" cy="3445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243"/>
                    </a:moveTo>
                    <a:lnTo>
                      <a:pt x="21234" y="9571"/>
                    </a:lnTo>
                    <a:lnTo>
                      <a:pt x="17696" y="6048"/>
                    </a:lnTo>
                    <a:lnTo>
                      <a:pt x="14112" y="5554"/>
                    </a:lnTo>
                    <a:lnTo>
                      <a:pt x="13501" y="5568"/>
                    </a:lnTo>
                    <a:lnTo>
                      <a:pt x="12768" y="5601"/>
                    </a:lnTo>
                    <a:lnTo>
                      <a:pt x="11995" y="5649"/>
                    </a:lnTo>
                    <a:lnTo>
                      <a:pt x="11269" y="5703"/>
                    </a:lnTo>
                    <a:lnTo>
                      <a:pt x="11602" y="4419"/>
                    </a:lnTo>
                    <a:lnTo>
                      <a:pt x="12214" y="1992"/>
                    </a:lnTo>
                    <a:lnTo>
                      <a:pt x="12482" y="938"/>
                    </a:lnTo>
                    <a:lnTo>
                      <a:pt x="13106" y="889"/>
                    </a:lnTo>
                    <a:lnTo>
                      <a:pt x="13556" y="765"/>
                    </a:lnTo>
                    <a:lnTo>
                      <a:pt x="13626" y="420"/>
                    </a:lnTo>
                    <a:lnTo>
                      <a:pt x="8010" y="0"/>
                    </a:lnTo>
                    <a:lnTo>
                      <a:pt x="7752" y="1552"/>
                    </a:lnTo>
                    <a:lnTo>
                      <a:pt x="7455" y="3077"/>
                    </a:lnTo>
                    <a:lnTo>
                      <a:pt x="7133" y="4552"/>
                    </a:lnTo>
                    <a:lnTo>
                      <a:pt x="6797" y="5949"/>
                    </a:lnTo>
                    <a:lnTo>
                      <a:pt x="348" y="6468"/>
                    </a:lnTo>
                    <a:lnTo>
                      <a:pt x="729" y="9529"/>
                    </a:lnTo>
                    <a:lnTo>
                      <a:pt x="2020" y="9374"/>
                    </a:lnTo>
                    <a:lnTo>
                      <a:pt x="5999" y="8936"/>
                    </a:lnTo>
                    <a:lnTo>
                      <a:pt x="4876" y="11870"/>
                    </a:lnTo>
                    <a:lnTo>
                      <a:pt x="3546" y="14651"/>
                    </a:lnTo>
                    <a:lnTo>
                      <a:pt x="1942" y="17358"/>
                    </a:lnTo>
                    <a:lnTo>
                      <a:pt x="0" y="20070"/>
                    </a:lnTo>
                    <a:lnTo>
                      <a:pt x="4023" y="21477"/>
                    </a:lnTo>
                    <a:lnTo>
                      <a:pt x="6049" y="18422"/>
                    </a:lnTo>
                    <a:lnTo>
                      <a:pt x="7750" y="15238"/>
                    </a:lnTo>
                    <a:lnTo>
                      <a:pt x="9190" y="11951"/>
                    </a:lnTo>
                    <a:lnTo>
                      <a:pt x="10308" y="8936"/>
                    </a:lnTo>
                    <a:lnTo>
                      <a:pt x="10435" y="8591"/>
                    </a:lnTo>
                    <a:lnTo>
                      <a:pt x="11395" y="8513"/>
                    </a:lnTo>
                    <a:lnTo>
                      <a:pt x="12283" y="8458"/>
                    </a:lnTo>
                    <a:lnTo>
                      <a:pt x="13079" y="8428"/>
                    </a:lnTo>
                    <a:lnTo>
                      <a:pt x="13764" y="8418"/>
                    </a:lnTo>
                    <a:lnTo>
                      <a:pt x="15351" y="8650"/>
                    </a:lnTo>
                    <a:lnTo>
                      <a:pt x="16443" y="9341"/>
                    </a:lnTo>
                    <a:lnTo>
                      <a:pt x="17079" y="10491"/>
                    </a:lnTo>
                    <a:lnTo>
                      <a:pt x="17281" y="11951"/>
                    </a:lnTo>
                    <a:lnTo>
                      <a:pt x="17291" y="12269"/>
                    </a:lnTo>
                    <a:lnTo>
                      <a:pt x="17250" y="12962"/>
                    </a:lnTo>
                    <a:lnTo>
                      <a:pt x="16573" y="16145"/>
                    </a:lnTo>
                    <a:lnTo>
                      <a:pt x="14828" y="18238"/>
                    </a:lnTo>
                    <a:lnTo>
                      <a:pt x="13868" y="18391"/>
                    </a:lnTo>
                    <a:lnTo>
                      <a:pt x="13079" y="18326"/>
                    </a:lnTo>
                    <a:lnTo>
                      <a:pt x="12079" y="18094"/>
                    </a:lnTo>
                    <a:lnTo>
                      <a:pt x="10811" y="17641"/>
                    </a:lnTo>
                    <a:lnTo>
                      <a:pt x="9222" y="16910"/>
                    </a:lnTo>
                    <a:lnTo>
                      <a:pt x="8927" y="17594"/>
                    </a:lnTo>
                    <a:lnTo>
                      <a:pt x="8573" y="18290"/>
                    </a:lnTo>
                    <a:lnTo>
                      <a:pt x="8179" y="18961"/>
                    </a:lnTo>
                    <a:lnTo>
                      <a:pt x="7767" y="19575"/>
                    </a:lnTo>
                    <a:lnTo>
                      <a:pt x="9717" y="20548"/>
                    </a:lnTo>
                    <a:lnTo>
                      <a:pt x="11407" y="21172"/>
                    </a:lnTo>
                    <a:lnTo>
                      <a:pt x="12838" y="21503"/>
                    </a:lnTo>
                    <a:lnTo>
                      <a:pt x="14008" y="21600"/>
                    </a:lnTo>
                    <a:lnTo>
                      <a:pt x="17413" y="20910"/>
                    </a:lnTo>
                    <a:lnTo>
                      <a:pt x="19741" y="18981"/>
                    </a:lnTo>
                    <a:lnTo>
                      <a:pt x="20012" y="18391"/>
                    </a:lnTo>
                    <a:lnTo>
                      <a:pt x="21101" y="16028"/>
                    </a:lnTo>
                    <a:lnTo>
                      <a:pt x="21600" y="12269"/>
                    </a:lnTo>
                    <a:lnTo>
                      <a:pt x="21600" y="12243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3" name="図形"/>
              <p:cNvSpPr/>
              <p:nvPr/>
            </p:nvSpPr>
            <p:spPr>
              <a:xfrm>
                <a:off x="2584795" y="2653107"/>
                <a:ext cx="128768" cy="1575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9008"/>
                    </a:moveTo>
                    <a:lnTo>
                      <a:pt x="19580" y="13729"/>
                    </a:lnTo>
                    <a:lnTo>
                      <a:pt x="16035" y="8492"/>
                    </a:lnTo>
                    <a:lnTo>
                      <a:pt x="11476" y="3760"/>
                    </a:lnTo>
                    <a:lnTo>
                      <a:pt x="6408" y="0"/>
                    </a:lnTo>
                    <a:lnTo>
                      <a:pt x="0" y="3725"/>
                    </a:lnTo>
                    <a:lnTo>
                      <a:pt x="4227" y="7172"/>
                    </a:lnTo>
                    <a:lnTo>
                      <a:pt x="8100" y="11448"/>
                    </a:lnTo>
                    <a:lnTo>
                      <a:pt x="11195" y="16332"/>
                    </a:lnTo>
                    <a:lnTo>
                      <a:pt x="13081" y="21600"/>
                    </a:lnTo>
                    <a:lnTo>
                      <a:pt x="21600" y="19008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4" name="図形"/>
              <p:cNvSpPr/>
              <p:nvPr/>
            </p:nvSpPr>
            <p:spPr>
              <a:xfrm>
                <a:off x="2416304" y="1627886"/>
                <a:ext cx="470893" cy="1927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126" y="0"/>
                    </a:lnTo>
                    <a:lnTo>
                      <a:pt x="17126" y="13575"/>
                    </a:lnTo>
                    <a:lnTo>
                      <a:pt x="4229" y="13575"/>
                    </a:lnTo>
                    <a:lnTo>
                      <a:pt x="4229" y="8025"/>
                    </a:lnTo>
                    <a:lnTo>
                      <a:pt x="17126" y="8025"/>
                    </a:lnTo>
                    <a:lnTo>
                      <a:pt x="1712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5" name="図形"/>
              <p:cNvSpPr/>
              <p:nvPr/>
            </p:nvSpPr>
            <p:spPr>
              <a:xfrm>
                <a:off x="2416304" y="624586"/>
                <a:ext cx="470893" cy="1927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126" y="0"/>
                    </a:lnTo>
                    <a:lnTo>
                      <a:pt x="17126" y="13575"/>
                    </a:lnTo>
                    <a:lnTo>
                      <a:pt x="4229" y="13575"/>
                    </a:lnTo>
                    <a:lnTo>
                      <a:pt x="4229" y="8025"/>
                    </a:lnTo>
                    <a:lnTo>
                      <a:pt x="17126" y="8025"/>
                    </a:lnTo>
                    <a:lnTo>
                      <a:pt x="1712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6" name="図形"/>
              <p:cNvSpPr/>
              <p:nvPr/>
            </p:nvSpPr>
            <p:spPr>
              <a:xfrm>
                <a:off x="2863129" y="2862200"/>
                <a:ext cx="70106" cy="732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916"/>
                    </a:moveTo>
                    <a:lnTo>
                      <a:pt x="20813" y="6516"/>
                    </a:lnTo>
                    <a:lnTo>
                      <a:pt x="18610" y="3063"/>
                    </a:lnTo>
                    <a:lnTo>
                      <a:pt x="15198" y="809"/>
                    </a:lnTo>
                    <a:lnTo>
                      <a:pt x="10800" y="0"/>
                    </a:lnTo>
                    <a:lnTo>
                      <a:pt x="6499" y="857"/>
                    </a:lnTo>
                    <a:lnTo>
                      <a:pt x="3080" y="3104"/>
                    </a:lnTo>
                    <a:lnTo>
                      <a:pt x="814" y="6531"/>
                    </a:lnTo>
                    <a:lnTo>
                      <a:pt x="0" y="10916"/>
                    </a:lnTo>
                    <a:lnTo>
                      <a:pt x="779" y="15181"/>
                    </a:lnTo>
                    <a:lnTo>
                      <a:pt x="2974" y="18567"/>
                    </a:lnTo>
                    <a:lnTo>
                      <a:pt x="6347" y="20795"/>
                    </a:lnTo>
                    <a:lnTo>
                      <a:pt x="10679" y="21600"/>
                    </a:lnTo>
                    <a:lnTo>
                      <a:pt x="15351" y="20746"/>
                    </a:lnTo>
                    <a:lnTo>
                      <a:pt x="18775" y="18436"/>
                    </a:lnTo>
                    <a:lnTo>
                      <a:pt x="20880" y="15035"/>
                    </a:lnTo>
                    <a:lnTo>
                      <a:pt x="21600" y="1091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7" name="図形"/>
              <p:cNvSpPr/>
              <p:nvPr/>
            </p:nvSpPr>
            <p:spPr>
              <a:xfrm>
                <a:off x="2814704" y="2624760"/>
                <a:ext cx="186260" cy="2126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960"/>
                    </a:moveTo>
                    <a:lnTo>
                      <a:pt x="20998" y="4599"/>
                    </a:lnTo>
                    <a:lnTo>
                      <a:pt x="20940" y="4371"/>
                    </a:lnTo>
                    <a:lnTo>
                      <a:pt x="18859" y="2144"/>
                    </a:lnTo>
                    <a:lnTo>
                      <a:pt x="15204" y="587"/>
                    </a:lnTo>
                    <a:lnTo>
                      <a:pt x="9819" y="0"/>
                    </a:lnTo>
                    <a:lnTo>
                      <a:pt x="6941" y="165"/>
                    </a:lnTo>
                    <a:lnTo>
                      <a:pt x="4308" y="605"/>
                    </a:lnTo>
                    <a:lnTo>
                      <a:pt x="1976" y="1232"/>
                    </a:lnTo>
                    <a:lnTo>
                      <a:pt x="0" y="1960"/>
                    </a:lnTo>
                    <a:lnTo>
                      <a:pt x="1781" y="6080"/>
                    </a:lnTo>
                    <a:lnTo>
                      <a:pt x="3245" y="5511"/>
                    </a:lnTo>
                    <a:lnTo>
                      <a:pt x="4971" y="5039"/>
                    </a:lnTo>
                    <a:lnTo>
                      <a:pt x="6859" y="4718"/>
                    </a:lnTo>
                    <a:lnTo>
                      <a:pt x="8813" y="4599"/>
                    </a:lnTo>
                    <a:lnTo>
                      <a:pt x="11448" y="4857"/>
                    </a:lnTo>
                    <a:lnTo>
                      <a:pt x="13283" y="5519"/>
                    </a:lnTo>
                    <a:lnTo>
                      <a:pt x="14355" y="6512"/>
                    </a:lnTo>
                    <a:lnTo>
                      <a:pt x="14704" y="7759"/>
                    </a:lnTo>
                    <a:lnTo>
                      <a:pt x="14388" y="9033"/>
                    </a:lnTo>
                    <a:lnTo>
                      <a:pt x="13510" y="10270"/>
                    </a:lnTo>
                    <a:lnTo>
                      <a:pt x="12179" y="11551"/>
                    </a:lnTo>
                    <a:lnTo>
                      <a:pt x="10502" y="12960"/>
                    </a:lnTo>
                    <a:lnTo>
                      <a:pt x="8679" y="14673"/>
                    </a:lnTo>
                    <a:lnTo>
                      <a:pt x="7432" y="16349"/>
                    </a:lnTo>
                    <a:lnTo>
                      <a:pt x="6713" y="18011"/>
                    </a:lnTo>
                    <a:lnTo>
                      <a:pt x="6485" y="19680"/>
                    </a:lnTo>
                    <a:lnTo>
                      <a:pt x="6485" y="19840"/>
                    </a:lnTo>
                    <a:lnTo>
                      <a:pt x="6622" y="21360"/>
                    </a:lnTo>
                    <a:lnTo>
                      <a:pt x="6622" y="21600"/>
                    </a:lnTo>
                    <a:lnTo>
                      <a:pt x="12603" y="21600"/>
                    </a:lnTo>
                    <a:lnTo>
                      <a:pt x="12513" y="20680"/>
                    </a:lnTo>
                    <a:lnTo>
                      <a:pt x="12513" y="20360"/>
                    </a:lnTo>
                    <a:lnTo>
                      <a:pt x="14380" y="16091"/>
                    </a:lnTo>
                    <a:lnTo>
                      <a:pt x="17996" y="13062"/>
                    </a:lnTo>
                    <a:lnTo>
                      <a:pt x="19812" y="11274"/>
                    </a:lnTo>
                    <a:lnTo>
                      <a:pt x="21107" y="9269"/>
                    </a:lnTo>
                    <a:lnTo>
                      <a:pt x="21600" y="696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8" name="図形"/>
              <p:cNvSpPr/>
              <p:nvPr/>
            </p:nvSpPr>
            <p:spPr>
              <a:xfrm>
                <a:off x="2293622" y="1848854"/>
                <a:ext cx="720817" cy="4754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658"/>
                    </a:moveTo>
                    <a:lnTo>
                      <a:pt x="20275" y="17902"/>
                    </a:lnTo>
                    <a:lnTo>
                      <a:pt x="18757" y="17079"/>
                    </a:lnTo>
                    <a:lnTo>
                      <a:pt x="17137" y="16248"/>
                    </a:lnTo>
                    <a:lnTo>
                      <a:pt x="15504" y="15473"/>
                    </a:lnTo>
                    <a:lnTo>
                      <a:pt x="19134" y="15473"/>
                    </a:lnTo>
                    <a:lnTo>
                      <a:pt x="19134" y="0"/>
                    </a:lnTo>
                    <a:lnTo>
                      <a:pt x="16280" y="0"/>
                    </a:lnTo>
                    <a:lnTo>
                      <a:pt x="16280" y="12635"/>
                    </a:lnTo>
                    <a:lnTo>
                      <a:pt x="5114" y="12635"/>
                    </a:lnTo>
                    <a:lnTo>
                      <a:pt x="5114" y="11112"/>
                    </a:lnTo>
                    <a:lnTo>
                      <a:pt x="16280" y="11112"/>
                    </a:lnTo>
                    <a:lnTo>
                      <a:pt x="16280" y="8446"/>
                    </a:lnTo>
                    <a:lnTo>
                      <a:pt x="5114" y="8446"/>
                    </a:lnTo>
                    <a:lnTo>
                      <a:pt x="5114" y="6958"/>
                    </a:lnTo>
                    <a:lnTo>
                      <a:pt x="16280" y="6958"/>
                    </a:lnTo>
                    <a:lnTo>
                      <a:pt x="16280" y="4327"/>
                    </a:lnTo>
                    <a:lnTo>
                      <a:pt x="5114" y="4327"/>
                    </a:lnTo>
                    <a:lnTo>
                      <a:pt x="5114" y="2839"/>
                    </a:lnTo>
                    <a:lnTo>
                      <a:pt x="16280" y="2839"/>
                    </a:lnTo>
                    <a:lnTo>
                      <a:pt x="16280" y="0"/>
                    </a:lnTo>
                    <a:lnTo>
                      <a:pt x="2374" y="0"/>
                    </a:lnTo>
                    <a:lnTo>
                      <a:pt x="2374" y="15473"/>
                    </a:lnTo>
                    <a:lnTo>
                      <a:pt x="5890" y="15473"/>
                    </a:lnTo>
                    <a:lnTo>
                      <a:pt x="4595" y="16359"/>
                    </a:lnTo>
                    <a:lnTo>
                      <a:pt x="3108" y="17204"/>
                    </a:lnTo>
                    <a:lnTo>
                      <a:pt x="1540" y="17946"/>
                    </a:lnTo>
                    <a:lnTo>
                      <a:pt x="0" y="18519"/>
                    </a:lnTo>
                    <a:lnTo>
                      <a:pt x="533" y="19204"/>
                    </a:lnTo>
                    <a:lnTo>
                      <a:pt x="1099" y="19999"/>
                    </a:lnTo>
                    <a:lnTo>
                      <a:pt x="1634" y="20807"/>
                    </a:lnTo>
                    <a:lnTo>
                      <a:pt x="2078" y="21531"/>
                    </a:lnTo>
                    <a:lnTo>
                      <a:pt x="3521" y="20935"/>
                    </a:lnTo>
                    <a:lnTo>
                      <a:pt x="5017" y="20182"/>
                    </a:lnTo>
                    <a:lnTo>
                      <a:pt x="6465" y="19333"/>
                    </a:lnTo>
                    <a:lnTo>
                      <a:pt x="7764" y="18447"/>
                    </a:lnTo>
                    <a:lnTo>
                      <a:pt x="8813" y="17585"/>
                    </a:lnTo>
                    <a:lnTo>
                      <a:pt x="9019" y="17550"/>
                    </a:lnTo>
                    <a:lnTo>
                      <a:pt x="9179" y="17481"/>
                    </a:lnTo>
                    <a:lnTo>
                      <a:pt x="9270" y="17342"/>
                    </a:lnTo>
                    <a:lnTo>
                      <a:pt x="7444" y="15473"/>
                    </a:lnTo>
                    <a:lnTo>
                      <a:pt x="13677" y="15473"/>
                    </a:lnTo>
                    <a:lnTo>
                      <a:pt x="11759" y="17550"/>
                    </a:lnTo>
                    <a:lnTo>
                      <a:pt x="13307" y="18264"/>
                    </a:lnTo>
                    <a:lnTo>
                      <a:pt x="14923" y="19081"/>
                    </a:lnTo>
                    <a:lnTo>
                      <a:pt x="16508" y="19945"/>
                    </a:lnTo>
                    <a:lnTo>
                      <a:pt x="17961" y="20804"/>
                    </a:lnTo>
                    <a:lnTo>
                      <a:pt x="19180" y="21600"/>
                    </a:lnTo>
                    <a:lnTo>
                      <a:pt x="21600" y="18658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9" name="図形"/>
              <p:cNvSpPr/>
              <p:nvPr/>
            </p:nvSpPr>
            <p:spPr>
              <a:xfrm>
                <a:off x="2293622" y="845553"/>
                <a:ext cx="720817" cy="4754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658"/>
                    </a:moveTo>
                    <a:lnTo>
                      <a:pt x="20275" y="17902"/>
                    </a:lnTo>
                    <a:lnTo>
                      <a:pt x="18757" y="17079"/>
                    </a:lnTo>
                    <a:lnTo>
                      <a:pt x="17137" y="16248"/>
                    </a:lnTo>
                    <a:lnTo>
                      <a:pt x="15504" y="15473"/>
                    </a:lnTo>
                    <a:lnTo>
                      <a:pt x="19134" y="15473"/>
                    </a:lnTo>
                    <a:lnTo>
                      <a:pt x="19134" y="0"/>
                    </a:lnTo>
                    <a:lnTo>
                      <a:pt x="16280" y="0"/>
                    </a:lnTo>
                    <a:lnTo>
                      <a:pt x="16280" y="12635"/>
                    </a:lnTo>
                    <a:lnTo>
                      <a:pt x="5114" y="12635"/>
                    </a:lnTo>
                    <a:lnTo>
                      <a:pt x="5114" y="11112"/>
                    </a:lnTo>
                    <a:lnTo>
                      <a:pt x="16280" y="11112"/>
                    </a:lnTo>
                    <a:lnTo>
                      <a:pt x="16280" y="8446"/>
                    </a:lnTo>
                    <a:lnTo>
                      <a:pt x="5114" y="8446"/>
                    </a:lnTo>
                    <a:lnTo>
                      <a:pt x="5114" y="6958"/>
                    </a:lnTo>
                    <a:lnTo>
                      <a:pt x="16280" y="6958"/>
                    </a:lnTo>
                    <a:lnTo>
                      <a:pt x="16280" y="4327"/>
                    </a:lnTo>
                    <a:lnTo>
                      <a:pt x="5114" y="4327"/>
                    </a:lnTo>
                    <a:lnTo>
                      <a:pt x="5114" y="2839"/>
                    </a:lnTo>
                    <a:lnTo>
                      <a:pt x="16280" y="2839"/>
                    </a:lnTo>
                    <a:lnTo>
                      <a:pt x="16280" y="0"/>
                    </a:lnTo>
                    <a:lnTo>
                      <a:pt x="2374" y="0"/>
                    </a:lnTo>
                    <a:lnTo>
                      <a:pt x="2374" y="15473"/>
                    </a:lnTo>
                    <a:lnTo>
                      <a:pt x="5890" y="15473"/>
                    </a:lnTo>
                    <a:lnTo>
                      <a:pt x="4595" y="16358"/>
                    </a:lnTo>
                    <a:lnTo>
                      <a:pt x="3108" y="17204"/>
                    </a:lnTo>
                    <a:lnTo>
                      <a:pt x="1540" y="17946"/>
                    </a:lnTo>
                    <a:lnTo>
                      <a:pt x="0" y="18519"/>
                    </a:lnTo>
                    <a:lnTo>
                      <a:pt x="533" y="19204"/>
                    </a:lnTo>
                    <a:lnTo>
                      <a:pt x="1099" y="19999"/>
                    </a:lnTo>
                    <a:lnTo>
                      <a:pt x="1634" y="20807"/>
                    </a:lnTo>
                    <a:lnTo>
                      <a:pt x="2078" y="21531"/>
                    </a:lnTo>
                    <a:lnTo>
                      <a:pt x="3521" y="20935"/>
                    </a:lnTo>
                    <a:lnTo>
                      <a:pt x="5017" y="20182"/>
                    </a:lnTo>
                    <a:lnTo>
                      <a:pt x="6465" y="19333"/>
                    </a:lnTo>
                    <a:lnTo>
                      <a:pt x="7764" y="18447"/>
                    </a:lnTo>
                    <a:lnTo>
                      <a:pt x="8813" y="17585"/>
                    </a:lnTo>
                    <a:lnTo>
                      <a:pt x="9019" y="17550"/>
                    </a:lnTo>
                    <a:lnTo>
                      <a:pt x="9179" y="17481"/>
                    </a:lnTo>
                    <a:lnTo>
                      <a:pt x="9270" y="17342"/>
                    </a:lnTo>
                    <a:lnTo>
                      <a:pt x="7444" y="15473"/>
                    </a:lnTo>
                    <a:lnTo>
                      <a:pt x="13677" y="15473"/>
                    </a:lnTo>
                    <a:lnTo>
                      <a:pt x="11759" y="17550"/>
                    </a:lnTo>
                    <a:lnTo>
                      <a:pt x="13307" y="18264"/>
                    </a:lnTo>
                    <a:lnTo>
                      <a:pt x="14923" y="19081"/>
                    </a:lnTo>
                    <a:lnTo>
                      <a:pt x="16508" y="19945"/>
                    </a:lnTo>
                    <a:lnTo>
                      <a:pt x="17961" y="20804"/>
                    </a:lnTo>
                    <a:lnTo>
                      <a:pt x="19180" y="21600"/>
                    </a:lnTo>
                    <a:lnTo>
                      <a:pt x="21600" y="18658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30" name="四角形"/>
              <p:cNvSpPr/>
              <p:nvPr/>
            </p:nvSpPr>
            <p:spPr>
              <a:xfrm>
                <a:off x="208013" y="994143"/>
                <a:ext cx="416041" cy="5639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132" name="object 26" descr="object 26"/>
            <p:cNvPicPr>
              <a:picLocks noChangeAspect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24998" y="5294541"/>
              <a:ext cx="420330" cy="20464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33" name="object 27" descr="object 27"/>
            <p:cNvPicPr>
              <a:picLocks noChangeAspect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11396" y="5292599"/>
              <a:ext cx="2527769" cy="20680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34" name="object 28"/>
            <p:cNvSpPr/>
            <p:nvPr/>
          </p:nvSpPr>
          <p:spPr>
            <a:xfrm>
              <a:off x="7109294" y="10241299"/>
              <a:ext cx="450713" cy="450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D1D3D4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5" name="object 29"/>
            <p:cNvSpPr/>
            <p:nvPr/>
          </p:nvSpPr>
          <p:spPr>
            <a:xfrm>
              <a:off x="6895089" y="10331410"/>
              <a:ext cx="98961" cy="168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10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8B2A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pic>
          <p:nvPicPr>
            <p:cNvPr id="136" name="object 30" descr="object 30"/>
            <p:cNvPicPr>
              <a:picLocks noChangeAspect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59556" y="8246364"/>
              <a:ext cx="2053296" cy="136961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37" name="object 31" descr="object 31"/>
            <p:cNvPicPr>
              <a:picLocks noChangeAspect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53346" y="8245919"/>
              <a:ext cx="2051999" cy="136962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38" name="object 32" descr="object 32"/>
            <p:cNvPicPr>
              <a:picLocks noChangeAspect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22191" y="5772567"/>
              <a:ext cx="2217659" cy="10749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39" name="object 33" descr="object 33"/>
            <p:cNvPicPr>
              <a:picLocks noChangeAspect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26763" y="5988240"/>
              <a:ext cx="2505030" cy="10748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0" name="object 34" descr="object 34"/>
            <p:cNvPicPr>
              <a:picLocks noChangeAspect="1"/>
            </p:cNvPicPr>
            <p:nvPr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25274" y="6204267"/>
              <a:ext cx="1061746" cy="10758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1" name="object 35" descr="object 35"/>
            <p:cNvPicPr>
              <a:picLocks noChangeAspect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6786" y="6203568"/>
              <a:ext cx="1183252" cy="1082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2" name="object 36" descr="object 36"/>
            <p:cNvPicPr>
              <a:picLocks noChangeAspect="1"/>
            </p:cNvPicPr>
            <p:nvPr/>
          </p:nvPicPr>
          <p:blipFill>
            <a:blip r:embed="rId2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28363" y="6419468"/>
              <a:ext cx="2811327" cy="1176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3" name="object 37" descr="object 37"/>
            <p:cNvPicPr>
              <a:picLocks noChangeAspect="1"/>
            </p:cNvPicPr>
            <p:nvPr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29961" y="6635712"/>
              <a:ext cx="1709166" cy="10771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4" name="object 38" descr="object 38"/>
            <p:cNvPicPr>
              <a:picLocks noChangeAspect="1"/>
            </p:cNvPicPr>
            <p:nvPr/>
          </p:nvPicPr>
          <p:blipFill>
            <a:blip r:embed="rId2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86424" y="6636398"/>
              <a:ext cx="1144365" cy="1072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5" name="object 39" descr="object 39"/>
            <p:cNvPicPr>
              <a:picLocks noChangeAspect="1"/>
            </p:cNvPicPr>
            <p:nvPr/>
          </p:nvPicPr>
          <p:blipFill>
            <a:blip r:embed="rId2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25976" y="6850468"/>
              <a:ext cx="1059217" cy="109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6" name="object 40" descr="object 40"/>
            <p:cNvPicPr>
              <a:picLocks noChangeAspect="1"/>
            </p:cNvPicPr>
            <p:nvPr/>
          </p:nvPicPr>
          <p:blipFill>
            <a:blip r:embed="rId2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29962" y="7067168"/>
              <a:ext cx="3103945" cy="1082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48" name="コピーコピーコピーコピーコピーコピーコピーコピーコピーコピーコピーコピコピーコピーコピーコピーコピーコピーコピー"/>
          <p:cNvSpPr txBox="1"/>
          <p:nvPr/>
        </p:nvSpPr>
        <p:spPr>
          <a:xfrm>
            <a:off x="543901" y="9649659"/>
            <a:ext cx="2077268" cy="600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100">
                <a:solidFill>
                  <a:srgbClr val="4E4F4E"/>
                </a:solidFill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rPr lang="ja-JP" altLang="en-US" dirty="0"/>
              <a:t>農地を守る責任感と農地を</a:t>
            </a:r>
          </a:p>
          <a:p>
            <a:r>
              <a:rPr lang="ja-JP" altLang="en-US" dirty="0"/>
              <a:t>活かす達成感がある仕事です！</a:t>
            </a:r>
          </a:p>
          <a:p>
            <a:endParaRPr dirty="0"/>
          </a:p>
        </p:txBody>
      </p:sp>
      <p:sp>
        <p:nvSpPr>
          <p:cNvPr id="149" name="コピーコピーコピーコピーコピーコピーコピーコピーコピーコピーコピーコピコピーコピーコピーコピーコピーコピーコピー"/>
          <p:cNvSpPr txBox="1"/>
          <p:nvPr/>
        </p:nvSpPr>
        <p:spPr>
          <a:xfrm>
            <a:off x="2739617" y="9649659"/>
            <a:ext cx="2077270" cy="600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100">
                <a:solidFill>
                  <a:srgbClr val="4E4F4E"/>
                </a:solidFill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rPr lang="ja-JP" altLang="en-US" dirty="0"/>
              <a:t>農業者を代表し、現場の声を</a:t>
            </a:r>
          </a:p>
          <a:p>
            <a:r>
              <a:rPr lang="ja-JP" altLang="en-US" dirty="0"/>
              <a:t>行政に伝えています！</a:t>
            </a:r>
          </a:p>
          <a:p>
            <a:endParaRPr dirty="0"/>
          </a:p>
        </p:txBody>
      </p:sp>
      <p:sp>
        <p:nvSpPr>
          <p:cNvPr id="150" name="コピーコピーコピーコピーコピーコピーコピーコピーコピーコピーコピーコピコピーコピーコピーコピーコピーコピーコピー"/>
          <p:cNvSpPr txBox="1"/>
          <p:nvPr/>
        </p:nvSpPr>
        <p:spPr>
          <a:xfrm>
            <a:off x="4935332" y="9649659"/>
            <a:ext cx="2077270" cy="600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100">
                <a:solidFill>
                  <a:srgbClr val="4E4F4E"/>
                </a:solidFill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rPr lang="ja-JP" altLang="en-US" dirty="0"/>
              <a:t>地域農業のため、農地利用の</a:t>
            </a:r>
          </a:p>
          <a:p>
            <a:r>
              <a:rPr lang="ja-JP" altLang="en-US" dirty="0"/>
              <a:t>最適化に取り組んでいます！</a:t>
            </a:r>
          </a:p>
          <a:p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object 2"/>
          <p:cNvGrpSpPr/>
          <p:nvPr/>
        </p:nvGrpSpPr>
        <p:grpSpPr>
          <a:xfrm>
            <a:off x="-4" y="-4"/>
            <a:ext cx="7559996" cy="9715783"/>
            <a:chOff x="-2" y="-2"/>
            <a:chExt cx="7559995" cy="9715782"/>
          </a:xfrm>
        </p:grpSpPr>
        <p:sp>
          <p:nvSpPr>
            <p:cNvPr id="152" name="object 3"/>
            <p:cNvSpPr/>
            <p:nvPr/>
          </p:nvSpPr>
          <p:spPr>
            <a:xfrm>
              <a:off x="-3" y="-3"/>
              <a:ext cx="7559996" cy="9715783"/>
            </a:xfrm>
            <a:prstGeom prst="rect">
              <a:avLst/>
            </a:prstGeom>
            <a:solidFill>
              <a:srgbClr val="C4DF9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3" name="object 4"/>
            <p:cNvSpPr/>
            <p:nvPr/>
          </p:nvSpPr>
          <p:spPr>
            <a:xfrm>
              <a:off x="430577" y="232724"/>
              <a:ext cx="2369315" cy="3954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4" name="object 5"/>
            <p:cNvSpPr/>
            <p:nvPr/>
          </p:nvSpPr>
          <p:spPr>
            <a:xfrm>
              <a:off x="430577" y="232724"/>
              <a:ext cx="2369315" cy="395416"/>
            </a:xfrm>
            <a:prstGeom prst="rect">
              <a:avLst/>
            </a:prstGeom>
            <a:noFill/>
            <a:ln w="25399" cap="flat">
              <a:solidFill>
                <a:srgbClr val="F15A2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5" name="object 6"/>
            <p:cNvSpPr/>
            <p:nvPr/>
          </p:nvSpPr>
          <p:spPr>
            <a:xfrm>
              <a:off x="541144" y="6407535"/>
              <a:ext cx="2020877" cy="536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28" y="0"/>
                  </a:moveTo>
                  <a:lnTo>
                    <a:pt x="872" y="0"/>
                  </a:lnTo>
                  <a:lnTo>
                    <a:pt x="533" y="258"/>
                  </a:lnTo>
                  <a:lnTo>
                    <a:pt x="255" y="962"/>
                  </a:lnTo>
                  <a:lnTo>
                    <a:pt x="69" y="2006"/>
                  </a:lnTo>
                  <a:lnTo>
                    <a:pt x="0" y="3284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3284"/>
                  </a:lnTo>
                  <a:lnTo>
                    <a:pt x="21531" y="2006"/>
                  </a:lnTo>
                  <a:lnTo>
                    <a:pt x="21345" y="962"/>
                  </a:lnTo>
                  <a:lnTo>
                    <a:pt x="21067" y="258"/>
                  </a:lnTo>
                  <a:lnTo>
                    <a:pt x="20728" y="0"/>
                  </a:lnTo>
                  <a:close/>
                </a:path>
              </a:pathLst>
            </a:custGeom>
            <a:solidFill>
              <a:srgbClr val="00A79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pic>
        <p:nvPicPr>
          <p:cNvPr id="157" name="object 7" descr="object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4474" y="9849815"/>
            <a:ext cx="576100" cy="611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object 8" descr="object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7287" y="345869"/>
            <a:ext cx="1694504" cy="17810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object 9" descr="object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8078" y="359964"/>
            <a:ext cx="84202" cy="149353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5" name="object 10"/>
          <p:cNvGrpSpPr/>
          <p:nvPr/>
        </p:nvGrpSpPr>
        <p:grpSpPr>
          <a:xfrm>
            <a:off x="430579" y="4912435"/>
            <a:ext cx="4689591" cy="395418"/>
            <a:chOff x="0" y="0"/>
            <a:chExt cx="4689590" cy="395416"/>
          </a:xfrm>
        </p:grpSpPr>
        <p:sp>
          <p:nvSpPr>
            <p:cNvPr id="160" name="object 11"/>
            <p:cNvSpPr/>
            <p:nvPr/>
          </p:nvSpPr>
          <p:spPr>
            <a:xfrm>
              <a:off x="-1" y="0"/>
              <a:ext cx="4689591" cy="39541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1" name="object 12"/>
            <p:cNvSpPr/>
            <p:nvPr/>
          </p:nvSpPr>
          <p:spPr>
            <a:xfrm>
              <a:off x="-1" y="0"/>
              <a:ext cx="4689591" cy="395418"/>
            </a:xfrm>
            <a:prstGeom prst="rect">
              <a:avLst/>
            </a:prstGeom>
            <a:noFill/>
            <a:ln w="25399" cap="flat">
              <a:solidFill>
                <a:srgbClr val="F15A2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172" name="object 13"/>
            <p:cNvGrpSpPr/>
            <p:nvPr/>
          </p:nvGrpSpPr>
          <p:grpSpPr>
            <a:xfrm>
              <a:off x="276707" y="113525"/>
              <a:ext cx="870016" cy="177549"/>
              <a:chOff x="0" y="0"/>
              <a:chExt cx="870015" cy="177548"/>
            </a:xfrm>
          </p:grpSpPr>
          <p:sp>
            <p:nvSpPr>
              <p:cNvPr id="162" name="図形"/>
              <p:cNvSpPr/>
              <p:nvPr/>
            </p:nvSpPr>
            <p:spPr>
              <a:xfrm>
                <a:off x="21906" y="0"/>
                <a:ext cx="131434" cy="683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633"/>
                    </a:moveTo>
                    <a:lnTo>
                      <a:pt x="19567" y="4633"/>
                    </a:lnTo>
                    <a:lnTo>
                      <a:pt x="19567" y="18716"/>
                    </a:lnTo>
                    <a:lnTo>
                      <a:pt x="15153" y="18716"/>
                    </a:lnTo>
                    <a:lnTo>
                      <a:pt x="15153" y="14500"/>
                    </a:lnTo>
                    <a:lnTo>
                      <a:pt x="19567" y="14500"/>
                    </a:lnTo>
                    <a:lnTo>
                      <a:pt x="19567" y="11728"/>
                    </a:lnTo>
                    <a:lnTo>
                      <a:pt x="15153" y="11728"/>
                    </a:lnTo>
                    <a:lnTo>
                      <a:pt x="15153" y="7517"/>
                    </a:lnTo>
                    <a:lnTo>
                      <a:pt x="19567" y="7517"/>
                    </a:lnTo>
                    <a:lnTo>
                      <a:pt x="19567" y="4633"/>
                    </a:lnTo>
                    <a:lnTo>
                      <a:pt x="15153" y="4633"/>
                    </a:lnTo>
                    <a:lnTo>
                      <a:pt x="15153" y="1203"/>
                    </a:lnTo>
                    <a:lnTo>
                      <a:pt x="15560" y="1083"/>
                    </a:lnTo>
                    <a:lnTo>
                      <a:pt x="15748" y="782"/>
                    </a:lnTo>
                    <a:lnTo>
                      <a:pt x="15777" y="361"/>
                    </a:lnTo>
                    <a:lnTo>
                      <a:pt x="13055" y="0"/>
                    </a:lnTo>
                    <a:lnTo>
                      <a:pt x="13055" y="18716"/>
                    </a:lnTo>
                    <a:lnTo>
                      <a:pt x="8390" y="18716"/>
                    </a:lnTo>
                    <a:lnTo>
                      <a:pt x="8390" y="14500"/>
                    </a:lnTo>
                    <a:lnTo>
                      <a:pt x="13055" y="14500"/>
                    </a:lnTo>
                    <a:lnTo>
                      <a:pt x="13055" y="11728"/>
                    </a:lnTo>
                    <a:lnTo>
                      <a:pt x="8390" y="11728"/>
                    </a:lnTo>
                    <a:lnTo>
                      <a:pt x="8390" y="7521"/>
                    </a:lnTo>
                    <a:lnTo>
                      <a:pt x="13055" y="7517"/>
                    </a:lnTo>
                    <a:lnTo>
                      <a:pt x="13055" y="4633"/>
                    </a:lnTo>
                    <a:lnTo>
                      <a:pt x="8390" y="4633"/>
                    </a:lnTo>
                    <a:lnTo>
                      <a:pt x="8390" y="1139"/>
                    </a:lnTo>
                    <a:lnTo>
                      <a:pt x="8797" y="1083"/>
                    </a:lnTo>
                    <a:lnTo>
                      <a:pt x="8954" y="782"/>
                    </a:lnTo>
                    <a:lnTo>
                      <a:pt x="8985" y="361"/>
                    </a:lnTo>
                    <a:lnTo>
                      <a:pt x="6324" y="0"/>
                    </a:lnTo>
                    <a:lnTo>
                      <a:pt x="6324" y="18708"/>
                    </a:lnTo>
                    <a:lnTo>
                      <a:pt x="1941" y="18708"/>
                    </a:lnTo>
                    <a:lnTo>
                      <a:pt x="1941" y="14496"/>
                    </a:lnTo>
                    <a:lnTo>
                      <a:pt x="6324" y="14496"/>
                    </a:lnTo>
                    <a:lnTo>
                      <a:pt x="6324" y="11733"/>
                    </a:lnTo>
                    <a:lnTo>
                      <a:pt x="1941" y="11733"/>
                    </a:lnTo>
                    <a:lnTo>
                      <a:pt x="1941" y="7521"/>
                    </a:lnTo>
                    <a:lnTo>
                      <a:pt x="6324" y="7521"/>
                    </a:lnTo>
                    <a:lnTo>
                      <a:pt x="6324" y="4633"/>
                    </a:lnTo>
                    <a:lnTo>
                      <a:pt x="0" y="4633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4633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63" name="図形"/>
              <p:cNvSpPr/>
              <p:nvPr/>
            </p:nvSpPr>
            <p:spPr>
              <a:xfrm>
                <a:off x="-1" y="79043"/>
                <a:ext cx="176024" cy="984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968"/>
                    </a:moveTo>
                    <a:lnTo>
                      <a:pt x="19887" y="18586"/>
                    </a:lnTo>
                    <a:lnTo>
                      <a:pt x="18295" y="18007"/>
                    </a:lnTo>
                    <a:lnTo>
                      <a:pt x="16830" y="17241"/>
                    </a:lnTo>
                    <a:lnTo>
                      <a:pt x="15499" y="16294"/>
                    </a:lnTo>
                    <a:lnTo>
                      <a:pt x="16597" y="15617"/>
                    </a:lnTo>
                    <a:lnTo>
                      <a:pt x="17331" y="15124"/>
                    </a:lnTo>
                    <a:lnTo>
                      <a:pt x="17707" y="14876"/>
                    </a:lnTo>
                    <a:lnTo>
                      <a:pt x="18746" y="14133"/>
                    </a:lnTo>
                    <a:lnTo>
                      <a:pt x="19636" y="13453"/>
                    </a:lnTo>
                    <a:lnTo>
                      <a:pt x="19706" y="13495"/>
                    </a:lnTo>
                    <a:lnTo>
                      <a:pt x="19964" y="13495"/>
                    </a:lnTo>
                    <a:lnTo>
                      <a:pt x="20009" y="13453"/>
                    </a:lnTo>
                    <a:lnTo>
                      <a:pt x="20056" y="13411"/>
                    </a:lnTo>
                    <a:lnTo>
                      <a:pt x="20126" y="13286"/>
                    </a:lnTo>
                    <a:lnTo>
                      <a:pt x="18817" y="11322"/>
                    </a:lnTo>
                    <a:lnTo>
                      <a:pt x="17832" y="12269"/>
                    </a:lnTo>
                    <a:lnTo>
                      <a:pt x="16672" y="13286"/>
                    </a:lnTo>
                    <a:lnTo>
                      <a:pt x="15450" y="14272"/>
                    </a:lnTo>
                    <a:lnTo>
                      <a:pt x="14283" y="15124"/>
                    </a:lnTo>
                    <a:lnTo>
                      <a:pt x="13580" y="14272"/>
                    </a:lnTo>
                    <a:lnTo>
                      <a:pt x="12949" y="13339"/>
                    </a:lnTo>
                    <a:lnTo>
                      <a:pt x="12388" y="12328"/>
                    </a:lnTo>
                    <a:lnTo>
                      <a:pt x="11899" y="11239"/>
                    </a:lnTo>
                    <a:lnTo>
                      <a:pt x="21411" y="11239"/>
                    </a:lnTo>
                    <a:lnTo>
                      <a:pt x="21411" y="9066"/>
                    </a:lnTo>
                    <a:lnTo>
                      <a:pt x="3717" y="9066"/>
                    </a:lnTo>
                    <a:lnTo>
                      <a:pt x="3787" y="7771"/>
                    </a:lnTo>
                    <a:lnTo>
                      <a:pt x="3809" y="6601"/>
                    </a:lnTo>
                    <a:lnTo>
                      <a:pt x="3812" y="2173"/>
                    </a:lnTo>
                    <a:lnTo>
                      <a:pt x="20758" y="2173"/>
                    </a:lnTo>
                    <a:lnTo>
                      <a:pt x="20758" y="0"/>
                    </a:lnTo>
                    <a:lnTo>
                      <a:pt x="2291" y="0"/>
                    </a:lnTo>
                    <a:lnTo>
                      <a:pt x="2291" y="5348"/>
                    </a:lnTo>
                    <a:lnTo>
                      <a:pt x="2211" y="8846"/>
                    </a:lnTo>
                    <a:lnTo>
                      <a:pt x="1890" y="12681"/>
                    </a:lnTo>
                    <a:lnTo>
                      <a:pt x="1195" y="16547"/>
                    </a:lnTo>
                    <a:lnTo>
                      <a:pt x="0" y="20138"/>
                    </a:lnTo>
                    <a:lnTo>
                      <a:pt x="374" y="20388"/>
                    </a:lnTo>
                    <a:lnTo>
                      <a:pt x="1029" y="21140"/>
                    </a:lnTo>
                    <a:lnTo>
                      <a:pt x="1332" y="21600"/>
                    </a:lnTo>
                    <a:lnTo>
                      <a:pt x="2193" y="19235"/>
                    </a:lnTo>
                    <a:lnTo>
                      <a:pt x="2832" y="16656"/>
                    </a:lnTo>
                    <a:lnTo>
                      <a:pt x="3282" y="13957"/>
                    </a:lnTo>
                    <a:lnTo>
                      <a:pt x="3577" y="11239"/>
                    </a:lnTo>
                    <a:lnTo>
                      <a:pt x="6031" y="11239"/>
                    </a:lnTo>
                    <a:lnTo>
                      <a:pt x="6031" y="18383"/>
                    </a:lnTo>
                    <a:lnTo>
                      <a:pt x="3927" y="18634"/>
                    </a:lnTo>
                    <a:lnTo>
                      <a:pt x="4442" y="21516"/>
                    </a:lnTo>
                    <a:lnTo>
                      <a:pt x="4605" y="21475"/>
                    </a:lnTo>
                    <a:lnTo>
                      <a:pt x="4745" y="21266"/>
                    </a:lnTo>
                    <a:lnTo>
                      <a:pt x="4769" y="20973"/>
                    </a:lnTo>
                    <a:lnTo>
                      <a:pt x="13254" y="19511"/>
                    </a:lnTo>
                    <a:lnTo>
                      <a:pt x="13254" y="17380"/>
                    </a:lnTo>
                    <a:lnTo>
                      <a:pt x="7574" y="18174"/>
                    </a:lnTo>
                    <a:lnTo>
                      <a:pt x="7574" y="11239"/>
                    </a:lnTo>
                    <a:lnTo>
                      <a:pt x="10332" y="11239"/>
                    </a:lnTo>
                    <a:lnTo>
                      <a:pt x="11995" y="15124"/>
                    </a:lnTo>
                    <a:lnTo>
                      <a:pt x="14283" y="18124"/>
                    </a:lnTo>
                    <a:lnTo>
                      <a:pt x="17169" y="20263"/>
                    </a:lnTo>
                    <a:lnTo>
                      <a:pt x="20618" y="21558"/>
                    </a:lnTo>
                    <a:lnTo>
                      <a:pt x="20827" y="20723"/>
                    </a:lnTo>
                    <a:lnTo>
                      <a:pt x="21249" y="19595"/>
                    </a:lnTo>
                    <a:lnTo>
                      <a:pt x="21600" y="18968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64" name="図形"/>
              <p:cNvSpPr/>
              <p:nvPr/>
            </p:nvSpPr>
            <p:spPr>
              <a:xfrm>
                <a:off x="189914" y="-1"/>
                <a:ext cx="178120" cy="1771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9881"/>
                    </a:moveTo>
                    <a:lnTo>
                      <a:pt x="16977" y="18325"/>
                    </a:lnTo>
                    <a:lnTo>
                      <a:pt x="13029" y="15933"/>
                    </a:lnTo>
                    <a:lnTo>
                      <a:pt x="21046" y="15933"/>
                    </a:lnTo>
                    <a:lnTo>
                      <a:pt x="21046" y="14586"/>
                    </a:lnTo>
                    <a:lnTo>
                      <a:pt x="11528" y="14586"/>
                    </a:lnTo>
                    <a:lnTo>
                      <a:pt x="11528" y="12704"/>
                    </a:lnTo>
                    <a:lnTo>
                      <a:pt x="18966" y="12704"/>
                    </a:lnTo>
                    <a:lnTo>
                      <a:pt x="18966" y="11450"/>
                    </a:lnTo>
                    <a:lnTo>
                      <a:pt x="11528" y="11450"/>
                    </a:lnTo>
                    <a:lnTo>
                      <a:pt x="11528" y="9592"/>
                    </a:lnTo>
                    <a:lnTo>
                      <a:pt x="20098" y="9592"/>
                    </a:lnTo>
                    <a:lnTo>
                      <a:pt x="20098" y="8292"/>
                    </a:lnTo>
                    <a:lnTo>
                      <a:pt x="14623" y="8292"/>
                    </a:lnTo>
                    <a:lnTo>
                      <a:pt x="15085" y="7595"/>
                    </a:lnTo>
                    <a:lnTo>
                      <a:pt x="15592" y="6689"/>
                    </a:lnTo>
                    <a:lnTo>
                      <a:pt x="15915" y="6062"/>
                    </a:lnTo>
                    <a:lnTo>
                      <a:pt x="16148" y="6085"/>
                    </a:lnTo>
                    <a:lnTo>
                      <a:pt x="16210" y="6062"/>
                    </a:lnTo>
                    <a:lnTo>
                      <a:pt x="16333" y="6015"/>
                    </a:lnTo>
                    <a:lnTo>
                      <a:pt x="16402" y="5853"/>
                    </a:lnTo>
                    <a:lnTo>
                      <a:pt x="15732" y="5644"/>
                    </a:lnTo>
                    <a:lnTo>
                      <a:pt x="20953" y="5644"/>
                    </a:lnTo>
                    <a:lnTo>
                      <a:pt x="20953" y="4274"/>
                    </a:lnTo>
                    <a:lnTo>
                      <a:pt x="17165" y="4274"/>
                    </a:lnTo>
                    <a:lnTo>
                      <a:pt x="17662" y="3523"/>
                    </a:lnTo>
                    <a:lnTo>
                      <a:pt x="18161" y="2708"/>
                    </a:lnTo>
                    <a:lnTo>
                      <a:pt x="18629" y="1898"/>
                    </a:lnTo>
                    <a:lnTo>
                      <a:pt x="19036" y="1161"/>
                    </a:lnTo>
                    <a:lnTo>
                      <a:pt x="19290" y="1161"/>
                    </a:lnTo>
                    <a:lnTo>
                      <a:pt x="19475" y="1092"/>
                    </a:lnTo>
                    <a:lnTo>
                      <a:pt x="19521" y="952"/>
                    </a:lnTo>
                    <a:lnTo>
                      <a:pt x="17696" y="325"/>
                    </a:lnTo>
                    <a:lnTo>
                      <a:pt x="17319" y="1202"/>
                    </a:lnTo>
                    <a:lnTo>
                      <a:pt x="16844" y="2163"/>
                    </a:lnTo>
                    <a:lnTo>
                      <a:pt x="16322" y="3111"/>
                    </a:lnTo>
                    <a:lnTo>
                      <a:pt x="15801" y="3948"/>
                    </a:lnTo>
                    <a:lnTo>
                      <a:pt x="16009" y="4018"/>
                    </a:lnTo>
                    <a:lnTo>
                      <a:pt x="16356" y="4157"/>
                    </a:lnTo>
                    <a:lnTo>
                      <a:pt x="16656" y="4274"/>
                    </a:lnTo>
                    <a:lnTo>
                      <a:pt x="14415" y="4274"/>
                    </a:lnTo>
                    <a:lnTo>
                      <a:pt x="14415" y="5644"/>
                    </a:lnTo>
                    <a:lnTo>
                      <a:pt x="14069" y="6457"/>
                    </a:lnTo>
                    <a:lnTo>
                      <a:pt x="13538" y="7479"/>
                    </a:lnTo>
                    <a:lnTo>
                      <a:pt x="13122" y="8152"/>
                    </a:lnTo>
                    <a:lnTo>
                      <a:pt x="13491" y="8292"/>
                    </a:lnTo>
                    <a:lnTo>
                      <a:pt x="7785" y="8292"/>
                    </a:lnTo>
                    <a:lnTo>
                      <a:pt x="8501" y="8129"/>
                    </a:lnTo>
                    <a:lnTo>
                      <a:pt x="8272" y="7432"/>
                    </a:lnTo>
                    <a:lnTo>
                      <a:pt x="7764" y="6410"/>
                    </a:lnTo>
                    <a:lnTo>
                      <a:pt x="7231" y="5644"/>
                    </a:lnTo>
                    <a:lnTo>
                      <a:pt x="14415" y="5644"/>
                    </a:lnTo>
                    <a:lnTo>
                      <a:pt x="14415" y="4274"/>
                    </a:lnTo>
                    <a:lnTo>
                      <a:pt x="13745" y="4274"/>
                    </a:lnTo>
                    <a:lnTo>
                      <a:pt x="13745" y="511"/>
                    </a:lnTo>
                    <a:lnTo>
                      <a:pt x="14046" y="465"/>
                    </a:lnTo>
                    <a:lnTo>
                      <a:pt x="14254" y="348"/>
                    </a:lnTo>
                    <a:lnTo>
                      <a:pt x="14277" y="116"/>
                    </a:lnTo>
                    <a:lnTo>
                      <a:pt x="12267" y="0"/>
                    </a:lnTo>
                    <a:lnTo>
                      <a:pt x="12267" y="4274"/>
                    </a:lnTo>
                    <a:lnTo>
                      <a:pt x="9264" y="4274"/>
                    </a:lnTo>
                    <a:lnTo>
                      <a:pt x="9264" y="511"/>
                    </a:lnTo>
                    <a:lnTo>
                      <a:pt x="9564" y="465"/>
                    </a:lnTo>
                    <a:lnTo>
                      <a:pt x="9750" y="348"/>
                    </a:lnTo>
                    <a:lnTo>
                      <a:pt x="9772" y="116"/>
                    </a:lnTo>
                    <a:lnTo>
                      <a:pt x="7808" y="0"/>
                    </a:lnTo>
                    <a:lnTo>
                      <a:pt x="7808" y="4274"/>
                    </a:lnTo>
                    <a:lnTo>
                      <a:pt x="4782" y="4274"/>
                    </a:lnTo>
                    <a:lnTo>
                      <a:pt x="6006" y="3809"/>
                    </a:lnTo>
                    <a:lnTo>
                      <a:pt x="5657" y="2996"/>
                    </a:lnTo>
                    <a:lnTo>
                      <a:pt x="5161" y="2078"/>
                    </a:lnTo>
                    <a:lnTo>
                      <a:pt x="4574" y="1144"/>
                    </a:lnTo>
                    <a:lnTo>
                      <a:pt x="3950" y="279"/>
                    </a:lnTo>
                    <a:lnTo>
                      <a:pt x="2634" y="743"/>
                    </a:lnTo>
                    <a:lnTo>
                      <a:pt x="3211" y="1618"/>
                    </a:lnTo>
                    <a:lnTo>
                      <a:pt x="3761" y="2552"/>
                    </a:lnTo>
                    <a:lnTo>
                      <a:pt x="4234" y="3464"/>
                    </a:lnTo>
                    <a:lnTo>
                      <a:pt x="4574" y="4274"/>
                    </a:lnTo>
                    <a:lnTo>
                      <a:pt x="695" y="4274"/>
                    </a:lnTo>
                    <a:lnTo>
                      <a:pt x="695" y="5644"/>
                    </a:lnTo>
                    <a:lnTo>
                      <a:pt x="6609" y="5644"/>
                    </a:lnTo>
                    <a:lnTo>
                      <a:pt x="5708" y="5830"/>
                    </a:lnTo>
                    <a:lnTo>
                      <a:pt x="6191" y="6573"/>
                    </a:lnTo>
                    <a:lnTo>
                      <a:pt x="6676" y="7572"/>
                    </a:lnTo>
                    <a:lnTo>
                      <a:pt x="6907" y="8292"/>
                    </a:lnTo>
                    <a:lnTo>
                      <a:pt x="1640" y="8292"/>
                    </a:lnTo>
                    <a:lnTo>
                      <a:pt x="1640" y="9592"/>
                    </a:lnTo>
                    <a:lnTo>
                      <a:pt x="9980" y="9592"/>
                    </a:lnTo>
                    <a:lnTo>
                      <a:pt x="9980" y="11450"/>
                    </a:lnTo>
                    <a:lnTo>
                      <a:pt x="2820" y="11450"/>
                    </a:lnTo>
                    <a:lnTo>
                      <a:pt x="2820" y="12704"/>
                    </a:lnTo>
                    <a:lnTo>
                      <a:pt x="9980" y="12704"/>
                    </a:lnTo>
                    <a:lnTo>
                      <a:pt x="9980" y="14586"/>
                    </a:lnTo>
                    <a:lnTo>
                      <a:pt x="601" y="14586"/>
                    </a:lnTo>
                    <a:lnTo>
                      <a:pt x="601" y="15933"/>
                    </a:lnTo>
                    <a:lnTo>
                      <a:pt x="8478" y="15933"/>
                    </a:lnTo>
                    <a:lnTo>
                      <a:pt x="6670" y="17182"/>
                    </a:lnTo>
                    <a:lnTo>
                      <a:pt x="4560" y="18288"/>
                    </a:lnTo>
                    <a:lnTo>
                      <a:pt x="2290" y="19195"/>
                    </a:lnTo>
                    <a:lnTo>
                      <a:pt x="0" y="19858"/>
                    </a:lnTo>
                    <a:lnTo>
                      <a:pt x="347" y="20183"/>
                    </a:lnTo>
                    <a:lnTo>
                      <a:pt x="809" y="20787"/>
                    </a:lnTo>
                    <a:lnTo>
                      <a:pt x="1018" y="21182"/>
                    </a:lnTo>
                    <a:lnTo>
                      <a:pt x="3425" y="20349"/>
                    </a:lnTo>
                    <a:lnTo>
                      <a:pt x="5829" y="19242"/>
                    </a:lnTo>
                    <a:lnTo>
                      <a:pt x="8067" y="17909"/>
                    </a:lnTo>
                    <a:lnTo>
                      <a:pt x="9980" y="16397"/>
                    </a:lnTo>
                    <a:lnTo>
                      <a:pt x="9980" y="21600"/>
                    </a:lnTo>
                    <a:lnTo>
                      <a:pt x="11528" y="21600"/>
                    </a:lnTo>
                    <a:lnTo>
                      <a:pt x="11528" y="16281"/>
                    </a:lnTo>
                    <a:lnTo>
                      <a:pt x="13444" y="17861"/>
                    </a:lnTo>
                    <a:lnTo>
                      <a:pt x="15689" y="19254"/>
                    </a:lnTo>
                    <a:lnTo>
                      <a:pt x="18113" y="20403"/>
                    </a:lnTo>
                    <a:lnTo>
                      <a:pt x="20560" y="21250"/>
                    </a:lnTo>
                    <a:lnTo>
                      <a:pt x="20790" y="20832"/>
                    </a:lnTo>
                    <a:lnTo>
                      <a:pt x="21252" y="20206"/>
                    </a:lnTo>
                    <a:lnTo>
                      <a:pt x="21600" y="19881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65" name="図形"/>
              <p:cNvSpPr/>
              <p:nvPr/>
            </p:nvSpPr>
            <p:spPr>
              <a:xfrm>
                <a:off x="380046" y="381"/>
                <a:ext cx="178489" cy="1769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230"/>
                    </a:moveTo>
                    <a:lnTo>
                      <a:pt x="19421" y="9536"/>
                    </a:lnTo>
                    <a:lnTo>
                      <a:pt x="17254" y="8603"/>
                    </a:lnTo>
                    <a:lnTo>
                      <a:pt x="15226" y="7477"/>
                    </a:lnTo>
                    <a:lnTo>
                      <a:pt x="13463" y="6208"/>
                    </a:lnTo>
                    <a:lnTo>
                      <a:pt x="21231" y="6208"/>
                    </a:lnTo>
                    <a:lnTo>
                      <a:pt x="21231" y="4859"/>
                    </a:lnTo>
                    <a:lnTo>
                      <a:pt x="11527" y="4859"/>
                    </a:lnTo>
                    <a:lnTo>
                      <a:pt x="11527" y="2187"/>
                    </a:lnTo>
                    <a:lnTo>
                      <a:pt x="13379" y="1995"/>
                    </a:lnTo>
                    <a:lnTo>
                      <a:pt x="15111" y="1773"/>
                    </a:lnTo>
                    <a:lnTo>
                      <a:pt x="16686" y="1525"/>
                    </a:lnTo>
                    <a:lnTo>
                      <a:pt x="18074" y="1256"/>
                    </a:lnTo>
                    <a:lnTo>
                      <a:pt x="18142" y="1280"/>
                    </a:lnTo>
                    <a:lnTo>
                      <a:pt x="18374" y="1280"/>
                    </a:lnTo>
                    <a:lnTo>
                      <a:pt x="18465" y="1256"/>
                    </a:lnTo>
                    <a:lnTo>
                      <a:pt x="18512" y="1209"/>
                    </a:lnTo>
                    <a:lnTo>
                      <a:pt x="17290" y="0"/>
                    </a:lnTo>
                    <a:lnTo>
                      <a:pt x="14232" y="552"/>
                    </a:lnTo>
                    <a:lnTo>
                      <a:pt x="10414" y="987"/>
                    </a:lnTo>
                    <a:lnTo>
                      <a:pt x="6241" y="1300"/>
                    </a:lnTo>
                    <a:lnTo>
                      <a:pt x="2121" y="1488"/>
                    </a:lnTo>
                    <a:lnTo>
                      <a:pt x="2258" y="1837"/>
                    </a:lnTo>
                    <a:lnTo>
                      <a:pt x="2444" y="2372"/>
                    </a:lnTo>
                    <a:lnTo>
                      <a:pt x="2467" y="2720"/>
                    </a:lnTo>
                    <a:lnTo>
                      <a:pt x="4302" y="2655"/>
                    </a:lnTo>
                    <a:lnTo>
                      <a:pt x="6192" y="2565"/>
                    </a:lnTo>
                    <a:lnTo>
                      <a:pt x="8104" y="2455"/>
                    </a:lnTo>
                    <a:lnTo>
                      <a:pt x="10005" y="2325"/>
                    </a:lnTo>
                    <a:lnTo>
                      <a:pt x="10005" y="4859"/>
                    </a:lnTo>
                    <a:lnTo>
                      <a:pt x="415" y="4859"/>
                    </a:lnTo>
                    <a:lnTo>
                      <a:pt x="415" y="6208"/>
                    </a:lnTo>
                    <a:lnTo>
                      <a:pt x="8115" y="6208"/>
                    </a:lnTo>
                    <a:lnTo>
                      <a:pt x="6360" y="7546"/>
                    </a:lnTo>
                    <a:lnTo>
                      <a:pt x="4333" y="8739"/>
                    </a:lnTo>
                    <a:lnTo>
                      <a:pt x="2169" y="9736"/>
                    </a:lnTo>
                    <a:lnTo>
                      <a:pt x="0" y="10486"/>
                    </a:lnTo>
                    <a:lnTo>
                      <a:pt x="323" y="10788"/>
                    </a:lnTo>
                    <a:lnTo>
                      <a:pt x="761" y="11346"/>
                    </a:lnTo>
                    <a:lnTo>
                      <a:pt x="968" y="11718"/>
                    </a:lnTo>
                    <a:lnTo>
                      <a:pt x="3410" y="10762"/>
                    </a:lnTo>
                    <a:lnTo>
                      <a:pt x="5850" y="9477"/>
                    </a:lnTo>
                    <a:lnTo>
                      <a:pt x="8107" y="7935"/>
                    </a:lnTo>
                    <a:lnTo>
                      <a:pt x="10005" y="6208"/>
                    </a:lnTo>
                    <a:lnTo>
                      <a:pt x="10005" y="10742"/>
                    </a:lnTo>
                    <a:lnTo>
                      <a:pt x="8344" y="10277"/>
                    </a:lnTo>
                    <a:lnTo>
                      <a:pt x="7534" y="11570"/>
                    </a:lnTo>
                    <a:lnTo>
                      <a:pt x="7096" y="12255"/>
                    </a:lnTo>
                    <a:lnTo>
                      <a:pt x="6640" y="12951"/>
                    </a:lnTo>
                    <a:lnTo>
                      <a:pt x="231" y="12951"/>
                    </a:lnTo>
                    <a:lnTo>
                      <a:pt x="231" y="14323"/>
                    </a:lnTo>
                    <a:lnTo>
                      <a:pt x="5716" y="14323"/>
                    </a:lnTo>
                    <a:lnTo>
                      <a:pt x="5063" y="15251"/>
                    </a:lnTo>
                    <a:lnTo>
                      <a:pt x="4437" y="16127"/>
                    </a:lnTo>
                    <a:lnTo>
                      <a:pt x="3842" y="16941"/>
                    </a:lnTo>
                    <a:lnTo>
                      <a:pt x="3297" y="17671"/>
                    </a:lnTo>
                    <a:lnTo>
                      <a:pt x="4726" y="18205"/>
                    </a:lnTo>
                    <a:lnTo>
                      <a:pt x="5278" y="17461"/>
                    </a:lnTo>
                    <a:lnTo>
                      <a:pt x="6449" y="17695"/>
                    </a:lnTo>
                    <a:lnTo>
                      <a:pt x="7608" y="17943"/>
                    </a:lnTo>
                    <a:lnTo>
                      <a:pt x="9867" y="18461"/>
                    </a:lnTo>
                    <a:lnTo>
                      <a:pt x="7967" y="19112"/>
                    </a:lnTo>
                    <a:lnTo>
                      <a:pt x="5807" y="19600"/>
                    </a:lnTo>
                    <a:lnTo>
                      <a:pt x="3334" y="19952"/>
                    </a:lnTo>
                    <a:lnTo>
                      <a:pt x="553" y="20182"/>
                    </a:lnTo>
                    <a:lnTo>
                      <a:pt x="807" y="20554"/>
                    </a:lnTo>
                    <a:lnTo>
                      <a:pt x="1084" y="21135"/>
                    </a:lnTo>
                    <a:lnTo>
                      <a:pt x="1174" y="21600"/>
                    </a:lnTo>
                    <a:lnTo>
                      <a:pt x="4502" y="21239"/>
                    </a:lnTo>
                    <a:lnTo>
                      <a:pt x="7411" y="20701"/>
                    </a:lnTo>
                    <a:lnTo>
                      <a:pt x="9921" y="19968"/>
                    </a:lnTo>
                    <a:lnTo>
                      <a:pt x="12056" y="19019"/>
                    </a:lnTo>
                    <a:lnTo>
                      <a:pt x="14253" y="19638"/>
                    </a:lnTo>
                    <a:lnTo>
                      <a:pt x="16298" y="20269"/>
                    </a:lnTo>
                    <a:lnTo>
                      <a:pt x="18150" y="20909"/>
                    </a:lnTo>
                    <a:lnTo>
                      <a:pt x="19779" y="21553"/>
                    </a:lnTo>
                    <a:lnTo>
                      <a:pt x="20724" y="20251"/>
                    </a:lnTo>
                    <a:lnTo>
                      <a:pt x="19216" y="19686"/>
                    </a:lnTo>
                    <a:lnTo>
                      <a:pt x="17503" y="19109"/>
                    </a:lnTo>
                    <a:lnTo>
                      <a:pt x="17207" y="19019"/>
                    </a:lnTo>
                    <a:lnTo>
                      <a:pt x="15638" y="18537"/>
                    </a:lnTo>
                    <a:lnTo>
                      <a:pt x="13625" y="17973"/>
                    </a:lnTo>
                    <a:lnTo>
                      <a:pt x="14151" y="17508"/>
                    </a:lnTo>
                    <a:lnTo>
                      <a:pt x="14502" y="17196"/>
                    </a:lnTo>
                    <a:lnTo>
                      <a:pt x="15269" y="16330"/>
                    </a:lnTo>
                    <a:lnTo>
                      <a:pt x="15929" y="15373"/>
                    </a:lnTo>
                    <a:lnTo>
                      <a:pt x="16482" y="14323"/>
                    </a:lnTo>
                    <a:lnTo>
                      <a:pt x="21394" y="14323"/>
                    </a:lnTo>
                    <a:lnTo>
                      <a:pt x="21394" y="12951"/>
                    </a:lnTo>
                    <a:lnTo>
                      <a:pt x="14707" y="12951"/>
                    </a:lnTo>
                    <a:lnTo>
                      <a:pt x="14707" y="14323"/>
                    </a:lnTo>
                    <a:lnTo>
                      <a:pt x="14132" y="15251"/>
                    </a:lnTo>
                    <a:lnTo>
                      <a:pt x="13445" y="16090"/>
                    </a:lnTo>
                    <a:lnTo>
                      <a:pt x="12646" y="16840"/>
                    </a:lnTo>
                    <a:lnTo>
                      <a:pt x="11735" y="17508"/>
                    </a:lnTo>
                    <a:lnTo>
                      <a:pt x="11538" y="17461"/>
                    </a:lnTo>
                    <a:lnTo>
                      <a:pt x="10356" y="17181"/>
                    </a:lnTo>
                    <a:lnTo>
                      <a:pt x="8959" y="16868"/>
                    </a:lnTo>
                    <a:lnTo>
                      <a:pt x="7548" y="16572"/>
                    </a:lnTo>
                    <a:lnTo>
                      <a:pt x="6132" y="16299"/>
                    </a:lnTo>
                    <a:lnTo>
                      <a:pt x="7493" y="14323"/>
                    </a:lnTo>
                    <a:lnTo>
                      <a:pt x="14707" y="14323"/>
                    </a:lnTo>
                    <a:lnTo>
                      <a:pt x="14707" y="12951"/>
                    </a:lnTo>
                    <a:lnTo>
                      <a:pt x="8413" y="12951"/>
                    </a:lnTo>
                    <a:lnTo>
                      <a:pt x="8853" y="12253"/>
                    </a:lnTo>
                    <a:lnTo>
                      <a:pt x="9291" y="11602"/>
                    </a:lnTo>
                    <a:lnTo>
                      <a:pt x="9660" y="10998"/>
                    </a:lnTo>
                    <a:lnTo>
                      <a:pt x="9819" y="11021"/>
                    </a:lnTo>
                    <a:lnTo>
                      <a:pt x="9913" y="11021"/>
                    </a:lnTo>
                    <a:lnTo>
                      <a:pt x="9959" y="10998"/>
                    </a:lnTo>
                    <a:lnTo>
                      <a:pt x="10005" y="10974"/>
                    </a:lnTo>
                    <a:lnTo>
                      <a:pt x="10005" y="11044"/>
                    </a:lnTo>
                    <a:lnTo>
                      <a:pt x="11527" y="11044"/>
                    </a:lnTo>
                    <a:lnTo>
                      <a:pt x="11527" y="6208"/>
                    </a:lnTo>
                    <a:lnTo>
                      <a:pt x="11548" y="6208"/>
                    </a:lnTo>
                    <a:lnTo>
                      <a:pt x="13444" y="7884"/>
                    </a:lnTo>
                    <a:lnTo>
                      <a:pt x="15695" y="9375"/>
                    </a:lnTo>
                    <a:lnTo>
                      <a:pt x="18133" y="10615"/>
                    </a:lnTo>
                    <a:lnTo>
                      <a:pt x="20586" y="11532"/>
                    </a:lnTo>
                    <a:lnTo>
                      <a:pt x="20818" y="11137"/>
                    </a:lnTo>
                    <a:lnTo>
                      <a:pt x="21254" y="10556"/>
                    </a:lnTo>
                    <a:lnTo>
                      <a:pt x="21600" y="10230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66" name="図形"/>
              <p:cNvSpPr/>
              <p:nvPr/>
            </p:nvSpPr>
            <p:spPr>
              <a:xfrm>
                <a:off x="572630" y="145543"/>
                <a:ext cx="69344" cy="316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335"/>
                    </a:moveTo>
                    <a:lnTo>
                      <a:pt x="17505" y="0"/>
                    </a:lnTo>
                    <a:lnTo>
                      <a:pt x="14088" y="4259"/>
                    </a:lnTo>
                    <a:lnTo>
                      <a:pt x="9688" y="8423"/>
                    </a:lnTo>
                    <a:lnTo>
                      <a:pt x="4822" y="12145"/>
                    </a:lnTo>
                    <a:lnTo>
                      <a:pt x="0" y="15094"/>
                    </a:lnTo>
                    <a:lnTo>
                      <a:pt x="949" y="16785"/>
                    </a:lnTo>
                    <a:lnTo>
                      <a:pt x="2255" y="19778"/>
                    </a:lnTo>
                    <a:lnTo>
                      <a:pt x="2908" y="21600"/>
                    </a:lnTo>
                    <a:lnTo>
                      <a:pt x="7655" y="18485"/>
                    </a:lnTo>
                    <a:lnTo>
                      <a:pt x="12485" y="14651"/>
                    </a:lnTo>
                    <a:lnTo>
                      <a:pt x="16904" y="10453"/>
                    </a:lnTo>
                    <a:lnTo>
                      <a:pt x="20413" y="6246"/>
                    </a:lnTo>
                    <a:lnTo>
                      <a:pt x="20947" y="6115"/>
                    </a:lnTo>
                    <a:lnTo>
                      <a:pt x="21363" y="5855"/>
                    </a:lnTo>
                    <a:lnTo>
                      <a:pt x="21600" y="5335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67" name="図形"/>
              <p:cNvSpPr/>
              <p:nvPr/>
            </p:nvSpPr>
            <p:spPr>
              <a:xfrm>
                <a:off x="603300" y="7810"/>
                <a:ext cx="114302" cy="428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9078" y="0"/>
                    </a:lnTo>
                    <a:lnTo>
                      <a:pt x="19078" y="16128"/>
                    </a:lnTo>
                    <a:lnTo>
                      <a:pt x="2412" y="16128"/>
                    </a:lnTo>
                    <a:lnTo>
                      <a:pt x="2412" y="5376"/>
                    </a:lnTo>
                    <a:lnTo>
                      <a:pt x="19078" y="5376"/>
                    </a:lnTo>
                    <a:lnTo>
                      <a:pt x="19078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68" name="図形"/>
              <p:cNvSpPr/>
              <p:nvPr/>
            </p:nvSpPr>
            <p:spPr>
              <a:xfrm>
                <a:off x="592442" y="62483"/>
                <a:ext cx="136209" cy="826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9518" y="0"/>
                    </a:lnTo>
                    <a:lnTo>
                      <a:pt x="19518" y="19062"/>
                    </a:lnTo>
                    <a:lnTo>
                      <a:pt x="2026" y="19062"/>
                    </a:lnTo>
                    <a:lnTo>
                      <a:pt x="2026" y="15130"/>
                    </a:lnTo>
                    <a:lnTo>
                      <a:pt x="19518" y="15130"/>
                    </a:lnTo>
                    <a:lnTo>
                      <a:pt x="19518" y="12691"/>
                    </a:lnTo>
                    <a:lnTo>
                      <a:pt x="2026" y="12691"/>
                    </a:lnTo>
                    <a:lnTo>
                      <a:pt x="2026" y="8809"/>
                    </a:lnTo>
                    <a:lnTo>
                      <a:pt x="19518" y="8809"/>
                    </a:lnTo>
                    <a:lnTo>
                      <a:pt x="19518" y="6371"/>
                    </a:lnTo>
                    <a:lnTo>
                      <a:pt x="2026" y="6371"/>
                    </a:lnTo>
                    <a:lnTo>
                      <a:pt x="2026" y="2538"/>
                    </a:lnTo>
                    <a:lnTo>
                      <a:pt x="19518" y="2538"/>
                    </a:lnTo>
                    <a:lnTo>
                      <a:pt x="19518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69" name="図形"/>
              <p:cNvSpPr/>
              <p:nvPr/>
            </p:nvSpPr>
            <p:spPr>
              <a:xfrm>
                <a:off x="676833" y="146114"/>
                <a:ext cx="71808" cy="314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185"/>
                    </a:moveTo>
                    <a:lnTo>
                      <a:pt x="17707" y="11503"/>
                    </a:lnTo>
                    <a:lnTo>
                      <a:pt x="13054" y="7444"/>
                    </a:lnTo>
                    <a:lnTo>
                      <a:pt x="8114" y="3456"/>
                    </a:lnTo>
                    <a:lnTo>
                      <a:pt x="3381" y="0"/>
                    </a:lnTo>
                    <a:lnTo>
                      <a:pt x="0" y="5760"/>
                    </a:lnTo>
                    <a:lnTo>
                      <a:pt x="4871" y="9338"/>
                    </a:lnTo>
                    <a:lnTo>
                      <a:pt x="9880" y="13484"/>
                    </a:lnTo>
                    <a:lnTo>
                      <a:pt x="14529" y="17725"/>
                    </a:lnTo>
                    <a:lnTo>
                      <a:pt x="18337" y="21600"/>
                    </a:lnTo>
                    <a:lnTo>
                      <a:pt x="21600" y="15185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70" name="図形"/>
              <p:cNvSpPr/>
              <p:nvPr/>
            </p:nvSpPr>
            <p:spPr>
              <a:xfrm>
                <a:off x="830771" y="68960"/>
                <a:ext cx="39245" cy="39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00"/>
                    </a:moveTo>
                    <a:lnTo>
                      <a:pt x="20782" y="6675"/>
                    </a:lnTo>
                    <a:lnTo>
                      <a:pt x="18517" y="3236"/>
                    </a:lnTo>
                    <a:lnTo>
                      <a:pt x="15092" y="874"/>
                    </a:lnTo>
                    <a:lnTo>
                      <a:pt x="10800" y="0"/>
                    </a:lnTo>
                    <a:lnTo>
                      <a:pt x="6585" y="845"/>
                    </a:lnTo>
                    <a:lnTo>
                      <a:pt x="3153" y="3159"/>
                    </a:lnTo>
                    <a:lnTo>
                      <a:pt x="846" y="6592"/>
                    </a:lnTo>
                    <a:lnTo>
                      <a:pt x="0" y="10800"/>
                    </a:lnTo>
                    <a:lnTo>
                      <a:pt x="846" y="15008"/>
                    </a:lnTo>
                    <a:lnTo>
                      <a:pt x="3153" y="18440"/>
                    </a:lnTo>
                    <a:lnTo>
                      <a:pt x="6585" y="20754"/>
                    </a:lnTo>
                    <a:lnTo>
                      <a:pt x="10800" y="21600"/>
                    </a:lnTo>
                    <a:lnTo>
                      <a:pt x="15008" y="20754"/>
                    </a:lnTo>
                    <a:lnTo>
                      <a:pt x="18441" y="18440"/>
                    </a:lnTo>
                    <a:lnTo>
                      <a:pt x="20747" y="15008"/>
                    </a:lnTo>
                    <a:lnTo>
                      <a:pt x="21600" y="10800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71" name="四角形"/>
              <p:cNvSpPr/>
              <p:nvPr/>
            </p:nvSpPr>
            <p:spPr>
              <a:xfrm>
                <a:off x="42622" y="96542"/>
                <a:ext cx="108001" cy="14401"/>
              </a:xfrm>
              <a:prstGeom prst="rect">
                <a:avLst/>
              </a:prstGeom>
              <a:solidFill>
                <a:srgbClr val="231F2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173" name="object 14" descr="object 14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25968" y="113334"/>
              <a:ext cx="3028007" cy="17829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4" name="object 15" descr="object 15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20260" y="127232"/>
              <a:ext cx="84203" cy="14935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76" name="object 16"/>
          <p:cNvSpPr/>
          <p:nvPr/>
        </p:nvSpPr>
        <p:spPr>
          <a:xfrm>
            <a:off x="5028081" y="744188"/>
            <a:ext cx="1980007" cy="32587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46" y="0"/>
                </a:moveTo>
                <a:lnTo>
                  <a:pt x="2254" y="0"/>
                </a:lnTo>
                <a:lnTo>
                  <a:pt x="1737" y="36"/>
                </a:lnTo>
                <a:lnTo>
                  <a:pt x="1263" y="139"/>
                </a:lnTo>
                <a:lnTo>
                  <a:pt x="844" y="301"/>
                </a:lnTo>
                <a:lnTo>
                  <a:pt x="495" y="513"/>
                </a:lnTo>
                <a:lnTo>
                  <a:pt x="229" y="767"/>
                </a:lnTo>
                <a:lnTo>
                  <a:pt x="60" y="1056"/>
                </a:lnTo>
                <a:lnTo>
                  <a:pt x="0" y="1370"/>
                </a:lnTo>
                <a:lnTo>
                  <a:pt x="0" y="20230"/>
                </a:lnTo>
                <a:lnTo>
                  <a:pt x="60" y="20544"/>
                </a:lnTo>
                <a:lnTo>
                  <a:pt x="229" y="20833"/>
                </a:lnTo>
                <a:lnTo>
                  <a:pt x="495" y="21087"/>
                </a:lnTo>
                <a:lnTo>
                  <a:pt x="844" y="21299"/>
                </a:lnTo>
                <a:lnTo>
                  <a:pt x="1263" y="21461"/>
                </a:lnTo>
                <a:lnTo>
                  <a:pt x="1737" y="21564"/>
                </a:lnTo>
                <a:lnTo>
                  <a:pt x="2254" y="21600"/>
                </a:lnTo>
                <a:lnTo>
                  <a:pt x="19346" y="21600"/>
                </a:lnTo>
                <a:lnTo>
                  <a:pt x="19863" y="21564"/>
                </a:lnTo>
                <a:lnTo>
                  <a:pt x="20337" y="21461"/>
                </a:lnTo>
                <a:lnTo>
                  <a:pt x="20756" y="21299"/>
                </a:lnTo>
                <a:lnTo>
                  <a:pt x="21105" y="21087"/>
                </a:lnTo>
                <a:lnTo>
                  <a:pt x="21371" y="20833"/>
                </a:lnTo>
                <a:lnTo>
                  <a:pt x="21540" y="20544"/>
                </a:lnTo>
                <a:lnTo>
                  <a:pt x="21600" y="20230"/>
                </a:lnTo>
                <a:lnTo>
                  <a:pt x="21600" y="1370"/>
                </a:lnTo>
                <a:lnTo>
                  <a:pt x="21540" y="1056"/>
                </a:lnTo>
                <a:lnTo>
                  <a:pt x="21371" y="767"/>
                </a:lnTo>
                <a:lnTo>
                  <a:pt x="21105" y="513"/>
                </a:lnTo>
                <a:lnTo>
                  <a:pt x="20756" y="301"/>
                </a:lnTo>
                <a:lnTo>
                  <a:pt x="20337" y="139"/>
                </a:lnTo>
                <a:lnTo>
                  <a:pt x="19863" y="36"/>
                </a:lnTo>
                <a:lnTo>
                  <a:pt x="19346" y="0"/>
                </a:lnTo>
                <a:close/>
              </a:path>
            </a:pathLst>
          </a:custGeom>
          <a:solidFill>
            <a:srgbClr val="5BCBF5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77" name="object 17"/>
          <p:cNvSpPr/>
          <p:nvPr/>
        </p:nvSpPr>
        <p:spPr>
          <a:xfrm>
            <a:off x="2786800" y="744708"/>
            <a:ext cx="1980008" cy="32587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46" y="0"/>
                </a:moveTo>
                <a:lnTo>
                  <a:pt x="2254" y="0"/>
                </a:lnTo>
                <a:lnTo>
                  <a:pt x="1737" y="36"/>
                </a:lnTo>
                <a:lnTo>
                  <a:pt x="1263" y="139"/>
                </a:lnTo>
                <a:lnTo>
                  <a:pt x="844" y="301"/>
                </a:lnTo>
                <a:lnTo>
                  <a:pt x="495" y="513"/>
                </a:lnTo>
                <a:lnTo>
                  <a:pt x="229" y="767"/>
                </a:lnTo>
                <a:lnTo>
                  <a:pt x="60" y="1056"/>
                </a:lnTo>
                <a:lnTo>
                  <a:pt x="0" y="1370"/>
                </a:lnTo>
                <a:lnTo>
                  <a:pt x="0" y="20230"/>
                </a:lnTo>
                <a:lnTo>
                  <a:pt x="60" y="20544"/>
                </a:lnTo>
                <a:lnTo>
                  <a:pt x="229" y="20833"/>
                </a:lnTo>
                <a:lnTo>
                  <a:pt x="495" y="21087"/>
                </a:lnTo>
                <a:lnTo>
                  <a:pt x="844" y="21299"/>
                </a:lnTo>
                <a:lnTo>
                  <a:pt x="1263" y="21461"/>
                </a:lnTo>
                <a:lnTo>
                  <a:pt x="1737" y="21564"/>
                </a:lnTo>
                <a:lnTo>
                  <a:pt x="2254" y="21600"/>
                </a:lnTo>
                <a:lnTo>
                  <a:pt x="19346" y="21600"/>
                </a:lnTo>
                <a:lnTo>
                  <a:pt x="19863" y="21564"/>
                </a:lnTo>
                <a:lnTo>
                  <a:pt x="20337" y="21461"/>
                </a:lnTo>
                <a:lnTo>
                  <a:pt x="20756" y="21299"/>
                </a:lnTo>
                <a:lnTo>
                  <a:pt x="21105" y="21087"/>
                </a:lnTo>
                <a:lnTo>
                  <a:pt x="21371" y="20833"/>
                </a:lnTo>
                <a:lnTo>
                  <a:pt x="21540" y="20544"/>
                </a:lnTo>
                <a:lnTo>
                  <a:pt x="21600" y="20230"/>
                </a:lnTo>
                <a:lnTo>
                  <a:pt x="21600" y="1370"/>
                </a:lnTo>
                <a:lnTo>
                  <a:pt x="21540" y="1056"/>
                </a:lnTo>
                <a:lnTo>
                  <a:pt x="21371" y="767"/>
                </a:lnTo>
                <a:lnTo>
                  <a:pt x="21105" y="513"/>
                </a:lnTo>
                <a:lnTo>
                  <a:pt x="20756" y="301"/>
                </a:lnTo>
                <a:lnTo>
                  <a:pt x="20337" y="139"/>
                </a:lnTo>
                <a:lnTo>
                  <a:pt x="19863" y="36"/>
                </a:lnTo>
                <a:lnTo>
                  <a:pt x="19346" y="0"/>
                </a:lnTo>
                <a:close/>
              </a:path>
            </a:pathLst>
          </a:custGeom>
          <a:solidFill>
            <a:srgbClr val="AAD48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78" name="object 18"/>
          <p:cNvSpPr/>
          <p:nvPr/>
        </p:nvSpPr>
        <p:spPr>
          <a:xfrm>
            <a:off x="551905" y="744708"/>
            <a:ext cx="1980009" cy="32587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46" y="0"/>
                </a:moveTo>
                <a:lnTo>
                  <a:pt x="2254" y="0"/>
                </a:lnTo>
                <a:lnTo>
                  <a:pt x="1737" y="36"/>
                </a:lnTo>
                <a:lnTo>
                  <a:pt x="1263" y="139"/>
                </a:lnTo>
                <a:lnTo>
                  <a:pt x="844" y="301"/>
                </a:lnTo>
                <a:lnTo>
                  <a:pt x="495" y="513"/>
                </a:lnTo>
                <a:lnTo>
                  <a:pt x="229" y="767"/>
                </a:lnTo>
                <a:lnTo>
                  <a:pt x="60" y="1056"/>
                </a:lnTo>
                <a:lnTo>
                  <a:pt x="0" y="1370"/>
                </a:lnTo>
                <a:lnTo>
                  <a:pt x="0" y="20230"/>
                </a:lnTo>
                <a:lnTo>
                  <a:pt x="60" y="20544"/>
                </a:lnTo>
                <a:lnTo>
                  <a:pt x="229" y="20833"/>
                </a:lnTo>
                <a:lnTo>
                  <a:pt x="495" y="21087"/>
                </a:lnTo>
                <a:lnTo>
                  <a:pt x="844" y="21299"/>
                </a:lnTo>
                <a:lnTo>
                  <a:pt x="1263" y="21461"/>
                </a:lnTo>
                <a:lnTo>
                  <a:pt x="1737" y="21564"/>
                </a:lnTo>
                <a:lnTo>
                  <a:pt x="2254" y="21600"/>
                </a:lnTo>
                <a:lnTo>
                  <a:pt x="19346" y="21600"/>
                </a:lnTo>
                <a:lnTo>
                  <a:pt x="19863" y="21564"/>
                </a:lnTo>
                <a:lnTo>
                  <a:pt x="20337" y="21461"/>
                </a:lnTo>
                <a:lnTo>
                  <a:pt x="20756" y="21299"/>
                </a:lnTo>
                <a:lnTo>
                  <a:pt x="21105" y="21087"/>
                </a:lnTo>
                <a:lnTo>
                  <a:pt x="21371" y="20833"/>
                </a:lnTo>
                <a:lnTo>
                  <a:pt x="21540" y="20544"/>
                </a:lnTo>
                <a:lnTo>
                  <a:pt x="21600" y="20230"/>
                </a:lnTo>
                <a:lnTo>
                  <a:pt x="21600" y="1370"/>
                </a:lnTo>
                <a:lnTo>
                  <a:pt x="21540" y="1056"/>
                </a:lnTo>
                <a:lnTo>
                  <a:pt x="21371" y="767"/>
                </a:lnTo>
                <a:lnTo>
                  <a:pt x="21105" y="513"/>
                </a:lnTo>
                <a:lnTo>
                  <a:pt x="20756" y="301"/>
                </a:lnTo>
                <a:lnTo>
                  <a:pt x="20337" y="139"/>
                </a:lnTo>
                <a:lnTo>
                  <a:pt x="19863" y="36"/>
                </a:lnTo>
                <a:lnTo>
                  <a:pt x="19346" y="0"/>
                </a:lnTo>
                <a:close/>
              </a:path>
            </a:pathLst>
          </a:custGeom>
          <a:solidFill>
            <a:srgbClr val="DCDD7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181" name="object 19"/>
          <p:cNvGrpSpPr/>
          <p:nvPr/>
        </p:nvGrpSpPr>
        <p:grpSpPr>
          <a:xfrm>
            <a:off x="541146" y="5453648"/>
            <a:ext cx="6477713" cy="780697"/>
            <a:chOff x="0" y="0"/>
            <a:chExt cx="6477711" cy="780695"/>
          </a:xfrm>
        </p:grpSpPr>
        <p:sp>
          <p:nvSpPr>
            <p:cNvPr id="179" name="object 20"/>
            <p:cNvSpPr/>
            <p:nvPr/>
          </p:nvSpPr>
          <p:spPr>
            <a:xfrm>
              <a:off x="-1" y="-1"/>
              <a:ext cx="6477713" cy="780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82" y="0"/>
                  </a:moveTo>
                  <a:lnTo>
                    <a:pt x="518" y="0"/>
                  </a:lnTo>
                  <a:lnTo>
                    <a:pt x="354" y="219"/>
                  </a:lnTo>
                  <a:lnTo>
                    <a:pt x="212" y="829"/>
                  </a:lnTo>
                  <a:lnTo>
                    <a:pt x="100" y="1760"/>
                  </a:lnTo>
                  <a:lnTo>
                    <a:pt x="26" y="2939"/>
                  </a:lnTo>
                  <a:lnTo>
                    <a:pt x="0" y="4298"/>
                  </a:lnTo>
                  <a:lnTo>
                    <a:pt x="0" y="17302"/>
                  </a:lnTo>
                  <a:lnTo>
                    <a:pt x="26" y="18661"/>
                  </a:lnTo>
                  <a:lnTo>
                    <a:pt x="100" y="19840"/>
                  </a:lnTo>
                  <a:lnTo>
                    <a:pt x="212" y="20771"/>
                  </a:lnTo>
                  <a:lnTo>
                    <a:pt x="354" y="21381"/>
                  </a:lnTo>
                  <a:lnTo>
                    <a:pt x="518" y="21600"/>
                  </a:lnTo>
                  <a:lnTo>
                    <a:pt x="21082" y="21600"/>
                  </a:lnTo>
                  <a:lnTo>
                    <a:pt x="21246" y="21381"/>
                  </a:lnTo>
                  <a:lnTo>
                    <a:pt x="21388" y="20771"/>
                  </a:lnTo>
                  <a:lnTo>
                    <a:pt x="21500" y="19840"/>
                  </a:lnTo>
                  <a:lnTo>
                    <a:pt x="21574" y="18661"/>
                  </a:lnTo>
                  <a:lnTo>
                    <a:pt x="21600" y="17302"/>
                  </a:lnTo>
                  <a:lnTo>
                    <a:pt x="21600" y="4298"/>
                  </a:lnTo>
                  <a:lnTo>
                    <a:pt x="21574" y="2939"/>
                  </a:lnTo>
                  <a:lnTo>
                    <a:pt x="21500" y="1760"/>
                  </a:lnTo>
                  <a:lnTo>
                    <a:pt x="21388" y="829"/>
                  </a:lnTo>
                  <a:lnTo>
                    <a:pt x="21246" y="219"/>
                  </a:lnTo>
                  <a:lnTo>
                    <a:pt x="21082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0" name="object 21"/>
            <p:cNvSpPr/>
            <p:nvPr/>
          </p:nvSpPr>
          <p:spPr>
            <a:xfrm>
              <a:off x="-1" y="-1"/>
              <a:ext cx="6477713" cy="780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82" y="21600"/>
                  </a:moveTo>
                  <a:lnTo>
                    <a:pt x="518" y="21600"/>
                  </a:lnTo>
                  <a:lnTo>
                    <a:pt x="354" y="21381"/>
                  </a:lnTo>
                  <a:lnTo>
                    <a:pt x="212" y="20771"/>
                  </a:lnTo>
                  <a:lnTo>
                    <a:pt x="100" y="19840"/>
                  </a:lnTo>
                  <a:lnTo>
                    <a:pt x="26" y="18661"/>
                  </a:lnTo>
                  <a:lnTo>
                    <a:pt x="0" y="17302"/>
                  </a:lnTo>
                  <a:lnTo>
                    <a:pt x="0" y="4298"/>
                  </a:lnTo>
                  <a:lnTo>
                    <a:pt x="26" y="2939"/>
                  </a:lnTo>
                  <a:lnTo>
                    <a:pt x="100" y="1760"/>
                  </a:lnTo>
                  <a:lnTo>
                    <a:pt x="212" y="829"/>
                  </a:lnTo>
                  <a:lnTo>
                    <a:pt x="354" y="219"/>
                  </a:lnTo>
                  <a:lnTo>
                    <a:pt x="518" y="0"/>
                  </a:lnTo>
                  <a:lnTo>
                    <a:pt x="21082" y="0"/>
                  </a:lnTo>
                  <a:lnTo>
                    <a:pt x="21246" y="219"/>
                  </a:lnTo>
                  <a:lnTo>
                    <a:pt x="21388" y="829"/>
                  </a:lnTo>
                  <a:lnTo>
                    <a:pt x="21500" y="1760"/>
                  </a:lnTo>
                  <a:lnTo>
                    <a:pt x="21574" y="2939"/>
                  </a:lnTo>
                  <a:lnTo>
                    <a:pt x="21600" y="4298"/>
                  </a:lnTo>
                  <a:lnTo>
                    <a:pt x="21600" y="17302"/>
                  </a:lnTo>
                  <a:lnTo>
                    <a:pt x="21574" y="18661"/>
                  </a:lnTo>
                  <a:lnTo>
                    <a:pt x="21500" y="19840"/>
                  </a:lnTo>
                  <a:lnTo>
                    <a:pt x="21388" y="20771"/>
                  </a:lnTo>
                  <a:lnTo>
                    <a:pt x="21246" y="21381"/>
                  </a:lnTo>
                  <a:lnTo>
                    <a:pt x="21082" y="21600"/>
                  </a:lnTo>
                  <a:close/>
                </a:path>
              </a:pathLst>
            </a:custGeom>
            <a:noFill/>
            <a:ln w="38100" cap="flat">
              <a:solidFill>
                <a:srgbClr val="9ED298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194" name="object 22"/>
          <p:cNvGrpSpPr/>
          <p:nvPr/>
        </p:nvGrpSpPr>
        <p:grpSpPr>
          <a:xfrm>
            <a:off x="529690" y="4168597"/>
            <a:ext cx="6477715" cy="592789"/>
            <a:chOff x="0" y="0"/>
            <a:chExt cx="6477713" cy="592787"/>
          </a:xfrm>
        </p:grpSpPr>
        <p:sp>
          <p:nvSpPr>
            <p:cNvPr id="182" name="object 23"/>
            <p:cNvSpPr/>
            <p:nvPr/>
          </p:nvSpPr>
          <p:spPr>
            <a:xfrm>
              <a:off x="0" y="-1"/>
              <a:ext cx="6477715" cy="592789"/>
            </a:xfrm>
            <a:prstGeom prst="rect">
              <a:avLst/>
            </a:prstGeom>
            <a:solidFill>
              <a:srgbClr val="00A79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pic>
          <p:nvPicPr>
            <p:cNvPr id="183" name="object 24" descr="object 24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5362" y="211480"/>
              <a:ext cx="2012009" cy="17006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91" name="object 25"/>
            <p:cNvGrpSpPr/>
            <p:nvPr/>
          </p:nvGrpSpPr>
          <p:grpSpPr>
            <a:xfrm>
              <a:off x="2308962" y="208280"/>
              <a:ext cx="528882" cy="172202"/>
              <a:chOff x="0" y="0"/>
              <a:chExt cx="528881" cy="172201"/>
            </a:xfrm>
          </p:grpSpPr>
          <p:sp>
            <p:nvSpPr>
              <p:cNvPr id="184" name="図形"/>
              <p:cNvSpPr/>
              <p:nvPr/>
            </p:nvSpPr>
            <p:spPr>
              <a:xfrm>
                <a:off x="-1" y="6057"/>
                <a:ext cx="61559" cy="1428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780"/>
                    </a:moveTo>
                    <a:lnTo>
                      <a:pt x="20629" y="15870"/>
                    </a:lnTo>
                    <a:lnTo>
                      <a:pt x="20165" y="14956"/>
                    </a:lnTo>
                    <a:lnTo>
                      <a:pt x="14483" y="15870"/>
                    </a:lnTo>
                    <a:lnTo>
                      <a:pt x="14483" y="9252"/>
                    </a:lnTo>
                    <a:lnTo>
                      <a:pt x="20352" y="9252"/>
                    </a:lnTo>
                    <a:lnTo>
                      <a:pt x="20352" y="6187"/>
                    </a:lnTo>
                    <a:lnTo>
                      <a:pt x="14483" y="6187"/>
                    </a:lnTo>
                    <a:lnTo>
                      <a:pt x="14483" y="699"/>
                    </a:lnTo>
                    <a:lnTo>
                      <a:pt x="15606" y="616"/>
                    </a:lnTo>
                    <a:lnTo>
                      <a:pt x="16043" y="484"/>
                    </a:lnTo>
                    <a:lnTo>
                      <a:pt x="16110" y="213"/>
                    </a:lnTo>
                    <a:lnTo>
                      <a:pt x="7491" y="0"/>
                    </a:lnTo>
                    <a:lnTo>
                      <a:pt x="7491" y="6187"/>
                    </a:lnTo>
                    <a:lnTo>
                      <a:pt x="1372" y="6187"/>
                    </a:lnTo>
                    <a:lnTo>
                      <a:pt x="1372" y="9252"/>
                    </a:lnTo>
                    <a:lnTo>
                      <a:pt x="7491" y="9252"/>
                    </a:lnTo>
                    <a:lnTo>
                      <a:pt x="7491" y="16945"/>
                    </a:lnTo>
                    <a:lnTo>
                      <a:pt x="4683" y="17377"/>
                    </a:lnTo>
                    <a:lnTo>
                      <a:pt x="2059" y="17752"/>
                    </a:lnTo>
                    <a:lnTo>
                      <a:pt x="0" y="18022"/>
                    </a:lnTo>
                    <a:lnTo>
                      <a:pt x="3369" y="21600"/>
                    </a:lnTo>
                    <a:lnTo>
                      <a:pt x="3935" y="21519"/>
                    </a:lnTo>
                    <a:lnTo>
                      <a:pt x="4309" y="21304"/>
                    </a:lnTo>
                    <a:lnTo>
                      <a:pt x="4372" y="21034"/>
                    </a:lnTo>
                    <a:lnTo>
                      <a:pt x="8026" y="20369"/>
                    </a:lnTo>
                    <a:lnTo>
                      <a:pt x="12282" y="19578"/>
                    </a:lnTo>
                    <a:lnTo>
                      <a:pt x="16885" y="18700"/>
                    </a:lnTo>
                    <a:lnTo>
                      <a:pt x="21600" y="1778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85" name="図形"/>
              <p:cNvSpPr/>
              <p:nvPr/>
            </p:nvSpPr>
            <p:spPr>
              <a:xfrm>
                <a:off x="49110" y="4445"/>
                <a:ext cx="121503" cy="1645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164"/>
                    </a:moveTo>
                    <a:lnTo>
                      <a:pt x="20589" y="17024"/>
                    </a:lnTo>
                    <a:lnTo>
                      <a:pt x="19101" y="16581"/>
                    </a:lnTo>
                    <a:lnTo>
                      <a:pt x="18277" y="16160"/>
                    </a:lnTo>
                    <a:lnTo>
                      <a:pt x="18053" y="17634"/>
                    </a:lnTo>
                    <a:lnTo>
                      <a:pt x="17681" y="18534"/>
                    </a:lnTo>
                    <a:lnTo>
                      <a:pt x="17026" y="18981"/>
                    </a:lnTo>
                    <a:lnTo>
                      <a:pt x="15969" y="19103"/>
                    </a:lnTo>
                    <a:lnTo>
                      <a:pt x="7778" y="19103"/>
                    </a:lnTo>
                    <a:lnTo>
                      <a:pt x="7494" y="18893"/>
                    </a:lnTo>
                    <a:lnTo>
                      <a:pt x="7494" y="10112"/>
                    </a:lnTo>
                    <a:lnTo>
                      <a:pt x="10151" y="9272"/>
                    </a:lnTo>
                    <a:lnTo>
                      <a:pt x="10151" y="16581"/>
                    </a:lnTo>
                    <a:lnTo>
                      <a:pt x="13693" y="16581"/>
                    </a:lnTo>
                    <a:lnTo>
                      <a:pt x="13693" y="8127"/>
                    </a:lnTo>
                    <a:lnTo>
                      <a:pt x="16507" y="7240"/>
                    </a:lnTo>
                    <a:lnTo>
                      <a:pt x="16452" y="12241"/>
                    </a:lnTo>
                    <a:lnTo>
                      <a:pt x="16161" y="13241"/>
                    </a:lnTo>
                    <a:lnTo>
                      <a:pt x="19927" y="13241"/>
                    </a:lnTo>
                    <a:lnTo>
                      <a:pt x="20011" y="12241"/>
                    </a:lnTo>
                    <a:lnTo>
                      <a:pt x="20081" y="10487"/>
                    </a:lnTo>
                    <a:lnTo>
                      <a:pt x="20124" y="8337"/>
                    </a:lnTo>
                    <a:lnTo>
                      <a:pt x="20132" y="7240"/>
                    </a:lnTo>
                    <a:lnTo>
                      <a:pt x="20132" y="7193"/>
                    </a:lnTo>
                    <a:lnTo>
                      <a:pt x="20144" y="5255"/>
                    </a:lnTo>
                    <a:lnTo>
                      <a:pt x="20146" y="5021"/>
                    </a:lnTo>
                    <a:lnTo>
                      <a:pt x="20365" y="4928"/>
                    </a:lnTo>
                    <a:lnTo>
                      <a:pt x="20555" y="4788"/>
                    </a:lnTo>
                    <a:lnTo>
                      <a:pt x="20618" y="4671"/>
                    </a:lnTo>
                    <a:lnTo>
                      <a:pt x="17613" y="3854"/>
                    </a:lnTo>
                    <a:lnTo>
                      <a:pt x="16854" y="4251"/>
                    </a:lnTo>
                    <a:lnTo>
                      <a:pt x="13693" y="5255"/>
                    </a:lnTo>
                    <a:lnTo>
                      <a:pt x="13693" y="585"/>
                    </a:lnTo>
                    <a:lnTo>
                      <a:pt x="14262" y="537"/>
                    </a:lnTo>
                    <a:lnTo>
                      <a:pt x="14484" y="397"/>
                    </a:lnTo>
                    <a:lnTo>
                      <a:pt x="14515" y="165"/>
                    </a:lnTo>
                    <a:lnTo>
                      <a:pt x="10151" y="0"/>
                    </a:lnTo>
                    <a:lnTo>
                      <a:pt x="10151" y="6353"/>
                    </a:lnTo>
                    <a:lnTo>
                      <a:pt x="7494" y="7193"/>
                    </a:lnTo>
                    <a:lnTo>
                      <a:pt x="7494" y="2919"/>
                    </a:lnTo>
                    <a:lnTo>
                      <a:pt x="8063" y="2849"/>
                    </a:lnTo>
                    <a:lnTo>
                      <a:pt x="8286" y="2709"/>
                    </a:lnTo>
                    <a:lnTo>
                      <a:pt x="8315" y="2499"/>
                    </a:lnTo>
                    <a:lnTo>
                      <a:pt x="3888" y="2314"/>
                    </a:lnTo>
                    <a:lnTo>
                      <a:pt x="3888" y="8337"/>
                    </a:lnTo>
                    <a:lnTo>
                      <a:pt x="0" y="9552"/>
                    </a:lnTo>
                    <a:lnTo>
                      <a:pt x="1422" y="12051"/>
                    </a:lnTo>
                    <a:lnTo>
                      <a:pt x="3888" y="11256"/>
                    </a:lnTo>
                    <a:lnTo>
                      <a:pt x="3901" y="17634"/>
                    </a:lnTo>
                    <a:lnTo>
                      <a:pt x="4143" y="19513"/>
                    </a:lnTo>
                    <a:lnTo>
                      <a:pt x="5035" y="20766"/>
                    </a:lnTo>
                    <a:lnTo>
                      <a:pt x="6744" y="21415"/>
                    </a:lnTo>
                    <a:lnTo>
                      <a:pt x="9456" y="21600"/>
                    </a:lnTo>
                    <a:lnTo>
                      <a:pt x="16288" y="21600"/>
                    </a:lnTo>
                    <a:lnTo>
                      <a:pt x="18611" y="21373"/>
                    </a:lnTo>
                    <a:lnTo>
                      <a:pt x="20151" y="20625"/>
                    </a:lnTo>
                    <a:lnTo>
                      <a:pt x="21087" y="19256"/>
                    </a:lnTo>
                    <a:lnTo>
                      <a:pt x="21126" y="19103"/>
                    </a:lnTo>
                    <a:lnTo>
                      <a:pt x="21600" y="1716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86" name="図形"/>
              <p:cNvSpPr/>
              <p:nvPr/>
            </p:nvSpPr>
            <p:spPr>
              <a:xfrm>
                <a:off x="177800" y="4978"/>
                <a:ext cx="58714" cy="1456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279"/>
                    </a:moveTo>
                    <a:lnTo>
                      <a:pt x="20633" y="16245"/>
                    </a:lnTo>
                    <a:lnTo>
                      <a:pt x="20287" y="15509"/>
                    </a:lnTo>
                    <a:lnTo>
                      <a:pt x="14858" y="16245"/>
                    </a:lnTo>
                    <a:lnTo>
                      <a:pt x="14858" y="9124"/>
                    </a:lnTo>
                    <a:lnTo>
                      <a:pt x="20483" y="9124"/>
                    </a:lnTo>
                    <a:lnTo>
                      <a:pt x="20483" y="6146"/>
                    </a:lnTo>
                    <a:lnTo>
                      <a:pt x="14858" y="6146"/>
                    </a:lnTo>
                    <a:lnTo>
                      <a:pt x="14858" y="659"/>
                    </a:lnTo>
                    <a:lnTo>
                      <a:pt x="15970" y="606"/>
                    </a:lnTo>
                    <a:lnTo>
                      <a:pt x="16428" y="422"/>
                    </a:lnTo>
                    <a:lnTo>
                      <a:pt x="16493" y="185"/>
                    </a:lnTo>
                    <a:lnTo>
                      <a:pt x="7658" y="0"/>
                    </a:lnTo>
                    <a:lnTo>
                      <a:pt x="7658" y="6146"/>
                    </a:lnTo>
                    <a:lnTo>
                      <a:pt x="1439" y="6146"/>
                    </a:lnTo>
                    <a:lnTo>
                      <a:pt x="1439" y="9124"/>
                    </a:lnTo>
                    <a:lnTo>
                      <a:pt x="7658" y="9124"/>
                    </a:lnTo>
                    <a:lnTo>
                      <a:pt x="7658" y="17170"/>
                    </a:lnTo>
                    <a:lnTo>
                      <a:pt x="4780" y="17539"/>
                    </a:lnTo>
                    <a:lnTo>
                      <a:pt x="2158" y="17855"/>
                    </a:lnTo>
                    <a:lnTo>
                      <a:pt x="0" y="18092"/>
                    </a:lnTo>
                    <a:lnTo>
                      <a:pt x="3406" y="21600"/>
                    </a:lnTo>
                    <a:lnTo>
                      <a:pt x="3864" y="21521"/>
                    </a:lnTo>
                    <a:lnTo>
                      <a:pt x="4322" y="21338"/>
                    </a:lnTo>
                    <a:lnTo>
                      <a:pt x="4387" y="21101"/>
                    </a:lnTo>
                    <a:lnTo>
                      <a:pt x="12302" y="19828"/>
                    </a:lnTo>
                    <a:lnTo>
                      <a:pt x="21600" y="1827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87" name="図形"/>
              <p:cNvSpPr/>
              <p:nvPr/>
            </p:nvSpPr>
            <p:spPr>
              <a:xfrm>
                <a:off x="226187" y="3200"/>
                <a:ext cx="123636" cy="1690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735"/>
                    </a:moveTo>
                    <a:lnTo>
                      <a:pt x="20855" y="17440"/>
                    </a:lnTo>
                    <a:lnTo>
                      <a:pt x="19860" y="16756"/>
                    </a:lnTo>
                    <a:lnTo>
                      <a:pt x="19239" y="16122"/>
                    </a:lnTo>
                    <a:lnTo>
                      <a:pt x="19177" y="18121"/>
                    </a:lnTo>
                    <a:lnTo>
                      <a:pt x="18835" y="19076"/>
                    </a:lnTo>
                    <a:lnTo>
                      <a:pt x="18369" y="19076"/>
                    </a:lnTo>
                    <a:lnTo>
                      <a:pt x="17846" y="18849"/>
                    </a:lnTo>
                    <a:lnTo>
                      <a:pt x="17646" y="18599"/>
                    </a:lnTo>
                    <a:lnTo>
                      <a:pt x="17351" y="18230"/>
                    </a:lnTo>
                    <a:lnTo>
                      <a:pt x="17083" y="17667"/>
                    </a:lnTo>
                    <a:lnTo>
                      <a:pt x="16965" y="17415"/>
                    </a:lnTo>
                    <a:lnTo>
                      <a:pt x="16892" y="17261"/>
                    </a:lnTo>
                    <a:lnTo>
                      <a:pt x="16475" y="15985"/>
                    </a:lnTo>
                    <a:lnTo>
                      <a:pt x="17746" y="14232"/>
                    </a:lnTo>
                    <a:lnTo>
                      <a:pt x="18835" y="12383"/>
                    </a:lnTo>
                    <a:lnTo>
                      <a:pt x="19153" y="11710"/>
                    </a:lnTo>
                    <a:lnTo>
                      <a:pt x="19767" y="10406"/>
                    </a:lnTo>
                    <a:lnTo>
                      <a:pt x="20546" y="8322"/>
                    </a:lnTo>
                    <a:lnTo>
                      <a:pt x="21012" y="8322"/>
                    </a:lnTo>
                    <a:lnTo>
                      <a:pt x="21292" y="8186"/>
                    </a:lnTo>
                    <a:lnTo>
                      <a:pt x="21385" y="7981"/>
                    </a:lnTo>
                    <a:lnTo>
                      <a:pt x="17406" y="7322"/>
                    </a:lnTo>
                    <a:lnTo>
                      <a:pt x="17032" y="8468"/>
                    </a:lnTo>
                    <a:lnTo>
                      <a:pt x="16612" y="9585"/>
                    </a:lnTo>
                    <a:lnTo>
                      <a:pt x="16146" y="10666"/>
                    </a:lnTo>
                    <a:lnTo>
                      <a:pt x="15634" y="11710"/>
                    </a:lnTo>
                    <a:lnTo>
                      <a:pt x="15441" y="10277"/>
                    </a:lnTo>
                    <a:lnTo>
                      <a:pt x="15279" y="8783"/>
                    </a:lnTo>
                    <a:lnTo>
                      <a:pt x="15148" y="7248"/>
                    </a:lnTo>
                    <a:lnTo>
                      <a:pt x="15044" y="5684"/>
                    </a:lnTo>
                    <a:lnTo>
                      <a:pt x="21165" y="5684"/>
                    </a:lnTo>
                    <a:lnTo>
                      <a:pt x="21165" y="3229"/>
                    </a:lnTo>
                    <a:lnTo>
                      <a:pt x="19394" y="3229"/>
                    </a:lnTo>
                    <a:lnTo>
                      <a:pt x="21072" y="2024"/>
                    </a:lnTo>
                    <a:lnTo>
                      <a:pt x="20382" y="1539"/>
                    </a:lnTo>
                    <a:lnTo>
                      <a:pt x="19503" y="1005"/>
                    </a:lnTo>
                    <a:lnTo>
                      <a:pt x="18529" y="474"/>
                    </a:lnTo>
                    <a:lnTo>
                      <a:pt x="17562" y="0"/>
                    </a:lnTo>
                    <a:lnTo>
                      <a:pt x="15540" y="1386"/>
                    </a:lnTo>
                    <a:lnTo>
                      <a:pt x="16534" y="1911"/>
                    </a:lnTo>
                    <a:lnTo>
                      <a:pt x="17748" y="2638"/>
                    </a:lnTo>
                    <a:lnTo>
                      <a:pt x="18525" y="3229"/>
                    </a:lnTo>
                    <a:lnTo>
                      <a:pt x="14981" y="3229"/>
                    </a:lnTo>
                    <a:lnTo>
                      <a:pt x="14957" y="2638"/>
                    </a:lnTo>
                    <a:lnTo>
                      <a:pt x="14981" y="773"/>
                    </a:lnTo>
                    <a:lnTo>
                      <a:pt x="15540" y="727"/>
                    </a:lnTo>
                    <a:lnTo>
                      <a:pt x="15789" y="591"/>
                    </a:lnTo>
                    <a:lnTo>
                      <a:pt x="15820" y="364"/>
                    </a:lnTo>
                    <a:lnTo>
                      <a:pt x="11502" y="182"/>
                    </a:lnTo>
                    <a:lnTo>
                      <a:pt x="11522" y="1911"/>
                    </a:lnTo>
                    <a:lnTo>
                      <a:pt x="11562" y="3229"/>
                    </a:lnTo>
                    <a:lnTo>
                      <a:pt x="1524" y="3229"/>
                    </a:lnTo>
                    <a:lnTo>
                      <a:pt x="1524" y="5684"/>
                    </a:lnTo>
                    <a:lnTo>
                      <a:pt x="11655" y="5684"/>
                    </a:lnTo>
                    <a:lnTo>
                      <a:pt x="11804" y="8186"/>
                    </a:lnTo>
                    <a:lnTo>
                      <a:pt x="11824" y="8468"/>
                    </a:lnTo>
                    <a:lnTo>
                      <a:pt x="12070" y="10948"/>
                    </a:lnTo>
                    <a:lnTo>
                      <a:pt x="12436" y="13378"/>
                    </a:lnTo>
                    <a:lnTo>
                      <a:pt x="12929" y="15597"/>
                    </a:lnTo>
                    <a:lnTo>
                      <a:pt x="12370" y="16256"/>
                    </a:lnTo>
                    <a:lnTo>
                      <a:pt x="11717" y="16849"/>
                    </a:lnTo>
                    <a:lnTo>
                      <a:pt x="11065" y="17415"/>
                    </a:lnTo>
                    <a:lnTo>
                      <a:pt x="10537" y="15325"/>
                    </a:lnTo>
                    <a:lnTo>
                      <a:pt x="4801" y="16584"/>
                    </a:lnTo>
                    <a:lnTo>
                      <a:pt x="2205" y="17125"/>
                    </a:lnTo>
                    <a:lnTo>
                      <a:pt x="0" y="17552"/>
                    </a:lnTo>
                    <a:lnTo>
                      <a:pt x="1835" y="20350"/>
                    </a:lnTo>
                    <a:lnTo>
                      <a:pt x="2052" y="20258"/>
                    </a:lnTo>
                    <a:lnTo>
                      <a:pt x="2268" y="20121"/>
                    </a:lnTo>
                    <a:lnTo>
                      <a:pt x="2268" y="19917"/>
                    </a:lnTo>
                    <a:lnTo>
                      <a:pt x="6161" y="18912"/>
                    </a:lnTo>
                    <a:lnTo>
                      <a:pt x="10754" y="17667"/>
                    </a:lnTo>
                    <a:lnTo>
                      <a:pt x="9894" y="18307"/>
                    </a:lnTo>
                    <a:lnTo>
                      <a:pt x="9028" y="18876"/>
                    </a:lnTo>
                    <a:lnTo>
                      <a:pt x="8096" y="19410"/>
                    </a:lnTo>
                    <a:lnTo>
                      <a:pt x="7118" y="19896"/>
                    </a:lnTo>
                    <a:lnTo>
                      <a:pt x="7897" y="20305"/>
                    </a:lnTo>
                    <a:lnTo>
                      <a:pt x="9106" y="21123"/>
                    </a:lnTo>
                    <a:lnTo>
                      <a:pt x="9605" y="21600"/>
                    </a:lnTo>
                    <a:lnTo>
                      <a:pt x="10803" y="20941"/>
                    </a:lnTo>
                    <a:lnTo>
                      <a:pt x="11937" y="20220"/>
                    </a:lnTo>
                    <a:lnTo>
                      <a:pt x="13007" y="19439"/>
                    </a:lnTo>
                    <a:lnTo>
                      <a:pt x="14016" y="18599"/>
                    </a:lnTo>
                    <a:lnTo>
                      <a:pt x="15112" y="20267"/>
                    </a:lnTo>
                    <a:lnTo>
                      <a:pt x="16199" y="21167"/>
                    </a:lnTo>
                    <a:lnTo>
                      <a:pt x="17180" y="21532"/>
                    </a:lnTo>
                    <a:lnTo>
                      <a:pt x="17966" y="21600"/>
                    </a:lnTo>
                    <a:lnTo>
                      <a:pt x="19381" y="21421"/>
                    </a:lnTo>
                    <a:lnTo>
                      <a:pt x="20389" y="20803"/>
                    </a:lnTo>
                    <a:lnTo>
                      <a:pt x="21094" y="19615"/>
                    </a:lnTo>
                    <a:lnTo>
                      <a:pt x="21238" y="19076"/>
                    </a:lnTo>
                    <a:lnTo>
                      <a:pt x="21600" y="1773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88" name="図形"/>
              <p:cNvSpPr/>
              <p:nvPr/>
            </p:nvSpPr>
            <p:spPr>
              <a:xfrm>
                <a:off x="361823" y="6590"/>
                <a:ext cx="157077" cy="1513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625"/>
                    </a:moveTo>
                    <a:lnTo>
                      <a:pt x="19073" y="5580"/>
                    </a:lnTo>
                    <a:lnTo>
                      <a:pt x="17370" y="4594"/>
                    </a:lnTo>
                    <a:lnTo>
                      <a:pt x="17407" y="4567"/>
                    </a:lnTo>
                    <a:lnTo>
                      <a:pt x="18910" y="3451"/>
                    </a:lnTo>
                    <a:lnTo>
                      <a:pt x="18369" y="2626"/>
                    </a:lnTo>
                    <a:lnTo>
                      <a:pt x="17669" y="1725"/>
                    </a:lnTo>
                    <a:lnTo>
                      <a:pt x="16867" y="824"/>
                    </a:lnTo>
                    <a:lnTo>
                      <a:pt x="16024" y="0"/>
                    </a:lnTo>
                    <a:lnTo>
                      <a:pt x="14532" y="1165"/>
                    </a:lnTo>
                    <a:lnTo>
                      <a:pt x="15269" y="1905"/>
                    </a:lnTo>
                    <a:lnTo>
                      <a:pt x="16045" y="2813"/>
                    </a:lnTo>
                    <a:lnTo>
                      <a:pt x="16726" y="3715"/>
                    </a:lnTo>
                    <a:lnTo>
                      <a:pt x="17272" y="4567"/>
                    </a:lnTo>
                    <a:lnTo>
                      <a:pt x="16406" y="4288"/>
                    </a:lnTo>
                    <a:lnTo>
                      <a:pt x="15498" y="4090"/>
                    </a:lnTo>
                    <a:lnTo>
                      <a:pt x="14555" y="3972"/>
                    </a:lnTo>
                    <a:lnTo>
                      <a:pt x="13579" y="3933"/>
                    </a:lnTo>
                    <a:lnTo>
                      <a:pt x="11284" y="4105"/>
                    </a:lnTo>
                    <a:lnTo>
                      <a:pt x="8692" y="4581"/>
                    </a:lnTo>
                    <a:lnTo>
                      <a:pt x="5851" y="5304"/>
                    </a:lnTo>
                    <a:lnTo>
                      <a:pt x="1493" y="6624"/>
                    </a:lnTo>
                    <a:lnTo>
                      <a:pt x="734" y="6827"/>
                    </a:lnTo>
                    <a:lnTo>
                      <a:pt x="0" y="6979"/>
                    </a:lnTo>
                    <a:lnTo>
                      <a:pt x="1298" y="10888"/>
                    </a:lnTo>
                    <a:lnTo>
                      <a:pt x="1542" y="10788"/>
                    </a:lnTo>
                    <a:lnTo>
                      <a:pt x="1787" y="10533"/>
                    </a:lnTo>
                    <a:lnTo>
                      <a:pt x="1787" y="10177"/>
                    </a:lnTo>
                    <a:lnTo>
                      <a:pt x="3009" y="9645"/>
                    </a:lnTo>
                    <a:lnTo>
                      <a:pt x="8919" y="7789"/>
                    </a:lnTo>
                    <a:lnTo>
                      <a:pt x="13259" y="7207"/>
                    </a:lnTo>
                    <a:lnTo>
                      <a:pt x="15117" y="7477"/>
                    </a:lnTo>
                    <a:lnTo>
                      <a:pt x="16679" y="8309"/>
                    </a:lnTo>
                    <a:lnTo>
                      <a:pt x="17753" y="9746"/>
                    </a:lnTo>
                    <a:lnTo>
                      <a:pt x="18152" y="11828"/>
                    </a:lnTo>
                    <a:lnTo>
                      <a:pt x="17337" y="14436"/>
                    </a:lnTo>
                    <a:lnTo>
                      <a:pt x="14953" y="16386"/>
                    </a:lnTo>
                    <a:lnTo>
                      <a:pt x="11093" y="17726"/>
                    </a:lnTo>
                    <a:lnTo>
                      <a:pt x="5847" y="18503"/>
                    </a:lnTo>
                    <a:lnTo>
                      <a:pt x="6387" y="19317"/>
                    </a:lnTo>
                    <a:lnTo>
                      <a:pt x="6949" y="20940"/>
                    </a:lnTo>
                    <a:lnTo>
                      <a:pt x="7120" y="21600"/>
                    </a:lnTo>
                    <a:lnTo>
                      <a:pt x="13149" y="20596"/>
                    </a:lnTo>
                    <a:lnTo>
                      <a:pt x="17707" y="18717"/>
                    </a:lnTo>
                    <a:lnTo>
                      <a:pt x="20592" y="15786"/>
                    </a:lnTo>
                    <a:lnTo>
                      <a:pt x="21600" y="1162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89" name="図形"/>
              <p:cNvSpPr/>
              <p:nvPr/>
            </p:nvSpPr>
            <p:spPr>
              <a:xfrm>
                <a:off x="497028" y="0"/>
                <a:ext cx="31854" cy="323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6024"/>
                    </a:moveTo>
                    <a:lnTo>
                      <a:pt x="18879" y="12134"/>
                    </a:lnTo>
                    <a:lnTo>
                      <a:pt x="15442" y="7974"/>
                    </a:lnTo>
                    <a:lnTo>
                      <a:pt x="11549" y="3830"/>
                    </a:lnTo>
                    <a:lnTo>
                      <a:pt x="7475" y="0"/>
                    </a:lnTo>
                    <a:lnTo>
                      <a:pt x="0" y="5465"/>
                    </a:lnTo>
                    <a:lnTo>
                      <a:pt x="3678" y="8990"/>
                    </a:lnTo>
                    <a:lnTo>
                      <a:pt x="7510" y="13177"/>
                    </a:lnTo>
                    <a:lnTo>
                      <a:pt x="11024" y="17549"/>
                    </a:lnTo>
                    <a:lnTo>
                      <a:pt x="13754" y="21600"/>
                    </a:lnTo>
                    <a:lnTo>
                      <a:pt x="21600" y="1602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0" name="図形"/>
              <p:cNvSpPr/>
              <p:nvPr/>
            </p:nvSpPr>
            <p:spPr>
              <a:xfrm>
                <a:off x="128892" y="61555"/>
                <a:ext cx="156009" cy="61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9210" y="0"/>
                    </a:lnTo>
                    <a:lnTo>
                      <a:pt x="19210" y="13815"/>
                    </a:lnTo>
                    <a:lnTo>
                      <a:pt x="17389" y="13815"/>
                    </a:lnTo>
                    <a:lnTo>
                      <a:pt x="17389" y="5599"/>
                    </a:lnTo>
                    <a:lnTo>
                      <a:pt x="19210" y="5599"/>
                    </a:lnTo>
                    <a:lnTo>
                      <a:pt x="19210" y="0"/>
                    </a:lnTo>
                    <a:lnTo>
                      <a:pt x="15120" y="0"/>
                    </a:lnTo>
                    <a:lnTo>
                      <a:pt x="15120" y="19418"/>
                    </a:lnTo>
                    <a:lnTo>
                      <a:pt x="21600" y="19418"/>
                    </a:lnTo>
                    <a:lnTo>
                      <a:pt x="21600" y="0"/>
                    </a:lnTo>
                    <a:close/>
                    <a:moveTo>
                      <a:pt x="4472" y="15375"/>
                    </a:moveTo>
                    <a:lnTo>
                      <a:pt x="0" y="15375"/>
                    </a:lnTo>
                    <a:lnTo>
                      <a:pt x="308" y="16868"/>
                    </a:lnTo>
                    <a:lnTo>
                      <a:pt x="529" y="19667"/>
                    </a:lnTo>
                    <a:lnTo>
                      <a:pt x="603" y="21600"/>
                    </a:lnTo>
                    <a:lnTo>
                      <a:pt x="2270" y="21329"/>
                    </a:lnTo>
                    <a:lnTo>
                      <a:pt x="3452" y="20369"/>
                    </a:lnTo>
                    <a:lnTo>
                      <a:pt x="4174" y="18499"/>
                    </a:lnTo>
                    <a:lnTo>
                      <a:pt x="4470" y="15499"/>
                    </a:lnTo>
                    <a:lnTo>
                      <a:pt x="4472" y="1537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pic>
          <p:nvPicPr>
            <p:cNvPr id="192" name="object 26" descr="object 26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72426" y="214328"/>
              <a:ext cx="104434" cy="16473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3" name="object 27" descr="object 27"/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52360" y="208637"/>
              <a:ext cx="3219445" cy="17255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95" name="object 28" descr="object 28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43324" y="969301"/>
            <a:ext cx="1667927" cy="14469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7" name="object 29"/>
          <p:cNvGrpSpPr/>
          <p:nvPr/>
        </p:nvGrpSpPr>
        <p:grpSpPr>
          <a:xfrm>
            <a:off x="5182932" y="968081"/>
            <a:ext cx="810123" cy="145025"/>
            <a:chOff x="0" y="0"/>
            <a:chExt cx="810121" cy="145023"/>
          </a:xfrm>
        </p:grpSpPr>
        <p:sp>
          <p:nvSpPr>
            <p:cNvPr id="196" name="図形"/>
            <p:cNvSpPr/>
            <p:nvPr/>
          </p:nvSpPr>
          <p:spPr>
            <a:xfrm>
              <a:off x="0" y="1370"/>
              <a:ext cx="56199" cy="1433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2302"/>
                  </a:moveTo>
                  <a:lnTo>
                    <a:pt x="21053" y="10467"/>
                  </a:lnTo>
                  <a:lnTo>
                    <a:pt x="20902" y="9939"/>
                  </a:lnTo>
                  <a:lnTo>
                    <a:pt x="15279" y="10467"/>
                  </a:lnTo>
                  <a:lnTo>
                    <a:pt x="15279" y="6817"/>
                  </a:lnTo>
                  <a:lnTo>
                    <a:pt x="21131" y="6817"/>
                  </a:lnTo>
                  <a:lnTo>
                    <a:pt x="21131" y="4270"/>
                  </a:lnTo>
                  <a:lnTo>
                    <a:pt x="15279" y="4270"/>
                  </a:lnTo>
                  <a:lnTo>
                    <a:pt x="15279" y="597"/>
                  </a:lnTo>
                  <a:lnTo>
                    <a:pt x="16392" y="528"/>
                  </a:lnTo>
                  <a:lnTo>
                    <a:pt x="16802" y="390"/>
                  </a:lnTo>
                  <a:lnTo>
                    <a:pt x="16860" y="138"/>
                  </a:lnTo>
                  <a:lnTo>
                    <a:pt x="8371" y="0"/>
                  </a:lnTo>
                  <a:lnTo>
                    <a:pt x="8371" y="4270"/>
                  </a:lnTo>
                  <a:lnTo>
                    <a:pt x="879" y="4270"/>
                  </a:lnTo>
                  <a:lnTo>
                    <a:pt x="879" y="6817"/>
                  </a:lnTo>
                  <a:lnTo>
                    <a:pt x="8371" y="6817"/>
                  </a:lnTo>
                  <a:lnTo>
                    <a:pt x="8371" y="11110"/>
                  </a:lnTo>
                  <a:lnTo>
                    <a:pt x="5150" y="11409"/>
                  </a:lnTo>
                  <a:lnTo>
                    <a:pt x="2284" y="11659"/>
                  </a:lnTo>
                  <a:lnTo>
                    <a:pt x="0" y="11845"/>
                  </a:lnTo>
                  <a:lnTo>
                    <a:pt x="2167" y="14965"/>
                  </a:lnTo>
                  <a:lnTo>
                    <a:pt x="2631" y="14921"/>
                  </a:lnTo>
                  <a:lnTo>
                    <a:pt x="3104" y="14783"/>
                  </a:lnTo>
                  <a:lnTo>
                    <a:pt x="3163" y="14553"/>
                  </a:lnTo>
                  <a:lnTo>
                    <a:pt x="8371" y="13933"/>
                  </a:lnTo>
                  <a:lnTo>
                    <a:pt x="8371" y="19005"/>
                  </a:lnTo>
                  <a:lnTo>
                    <a:pt x="8079" y="19097"/>
                  </a:lnTo>
                  <a:lnTo>
                    <a:pt x="7258" y="19120"/>
                  </a:lnTo>
                  <a:lnTo>
                    <a:pt x="4037" y="19120"/>
                  </a:lnTo>
                  <a:lnTo>
                    <a:pt x="1757" y="19074"/>
                  </a:lnTo>
                  <a:lnTo>
                    <a:pt x="2631" y="19786"/>
                  </a:lnTo>
                  <a:lnTo>
                    <a:pt x="3510" y="20911"/>
                  </a:lnTo>
                  <a:lnTo>
                    <a:pt x="3749" y="21600"/>
                  </a:lnTo>
                  <a:lnTo>
                    <a:pt x="9401" y="21491"/>
                  </a:lnTo>
                  <a:lnTo>
                    <a:pt x="12936" y="21062"/>
                  </a:lnTo>
                  <a:lnTo>
                    <a:pt x="14761" y="20169"/>
                  </a:lnTo>
                  <a:lnTo>
                    <a:pt x="15117" y="19120"/>
                  </a:lnTo>
                  <a:lnTo>
                    <a:pt x="15279" y="18662"/>
                  </a:lnTo>
                  <a:lnTo>
                    <a:pt x="15279" y="13106"/>
                  </a:lnTo>
                  <a:lnTo>
                    <a:pt x="17387" y="12854"/>
                  </a:lnTo>
                  <a:lnTo>
                    <a:pt x="21600" y="1230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7" name="図形"/>
            <p:cNvSpPr/>
            <p:nvPr/>
          </p:nvSpPr>
          <p:spPr>
            <a:xfrm>
              <a:off x="63206" y="8228"/>
              <a:ext cx="72508" cy="10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6019" y="0"/>
                  </a:lnTo>
                  <a:lnTo>
                    <a:pt x="16019" y="16295"/>
                  </a:lnTo>
                  <a:lnTo>
                    <a:pt x="5308" y="16295"/>
                  </a:lnTo>
                  <a:lnTo>
                    <a:pt x="5308" y="11562"/>
                  </a:lnTo>
                  <a:lnTo>
                    <a:pt x="16019" y="11562"/>
                  </a:lnTo>
                  <a:lnTo>
                    <a:pt x="16019" y="8163"/>
                  </a:lnTo>
                  <a:lnTo>
                    <a:pt x="5305" y="8163"/>
                  </a:lnTo>
                  <a:lnTo>
                    <a:pt x="5305" y="3462"/>
                  </a:lnTo>
                  <a:lnTo>
                    <a:pt x="16019" y="3462"/>
                  </a:lnTo>
                  <a:lnTo>
                    <a:pt x="16019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5308" y="21600"/>
                  </a:lnTo>
                  <a:lnTo>
                    <a:pt x="5308" y="19759"/>
                  </a:lnTo>
                  <a:lnTo>
                    <a:pt x="16019" y="19759"/>
                  </a:lnTo>
                  <a:lnTo>
                    <a:pt x="16019" y="21441"/>
                  </a:lnTo>
                  <a:lnTo>
                    <a:pt x="21600" y="21441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8" name="四角形"/>
            <p:cNvSpPr/>
            <p:nvPr/>
          </p:nvSpPr>
          <p:spPr>
            <a:xfrm>
              <a:off x="48576" y="122007"/>
              <a:ext cx="96726" cy="169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9" name="図形"/>
            <p:cNvSpPr/>
            <p:nvPr/>
          </p:nvSpPr>
          <p:spPr>
            <a:xfrm>
              <a:off x="161518" y="18121"/>
              <a:ext cx="68557" cy="115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4762"/>
                  </a:moveTo>
                  <a:lnTo>
                    <a:pt x="20207" y="14277"/>
                  </a:lnTo>
                  <a:lnTo>
                    <a:pt x="17835" y="13154"/>
                  </a:lnTo>
                  <a:lnTo>
                    <a:pt x="16702" y="12483"/>
                  </a:lnTo>
                  <a:lnTo>
                    <a:pt x="15754" y="14296"/>
                  </a:lnTo>
                  <a:lnTo>
                    <a:pt x="14569" y="15976"/>
                  </a:lnTo>
                  <a:lnTo>
                    <a:pt x="13277" y="17214"/>
                  </a:lnTo>
                  <a:lnTo>
                    <a:pt x="12000" y="17696"/>
                  </a:lnTo>
                  <a:lnTo>
                    <a:pt x="9968" y="17247"/>
                  </a:lnTo>
                  <a:lnTo>
                    <a:pt x="8115" y="15788"/>
                  </a:lnTo>
                  <a:lnTo>
                    <a:pt x="6767" y="13154"/>
                  </a:lnTo>
                  <a:lnTo>
                    <a:pt x="6242" y="9176"/>
                  </a:lnTo>
                  <a:lnTo>
                    <a:pt x="6338" y="7159"/>
                  </a:lnTo>
                  <a:lnTo>
                    <a:pt x="6598" y="5108"/>
                  </a:lnTo>
                  <a:lnTo>
                    <a:pt x="6991" y="3134"/>
                  </a:lnTo>
                  <a:lnTo>
                    <a:pt x="7487" y="1340"/>
                  </a:lnTo>
                  <a:lnTo>
                    <a:pt x="8067" y="1312"/>
                  </a:lnTo>
                  <a:lnTo>
                    <a:pt x="8595" y="1112"/>
                  </a:lnTo>
                  <a:lnTo>
                    <a:pt x="8739" y="855"/>
                  </a:lnTo>
                  <a:lnTo>
                    <a:pt x="868" y="0"/>
                  </a:lnTo>
                  <a:lnTo>
                    <a:pt x="492" y="2053"/>
                  </a:lnTo>
                  <a:lnTo>
                    <a:pt x="220" y="4120"/>
                  </a:lnTo>
                  <a:lnTo>
                    <a:pt x="56" y="6163"/>
                  </a:lnTo>
                  <a:lnTo>
                    <a:pt x="28" y="7159"/>
                  </a:lnTo>
                  <a:lnTo>
                    <a:pt x="0" y="9319"/>
                  </a:lnTo>
                  <a:lnTo>
                    <a:pt x="196" y="11455"/>
                  </a:lnTo>
                  <a:lnTo>
                    <a:pt x="1160" y="15002"/>
                  </a:lnTo>
                  <a:lnTo>
                    <a:pt x="3369" y="18271"/>
                  </a:lnTo>
                  <a:lnTo>
                    <a:pt x="6883" y="20669"/>
                  </a:lnTo>
                  <a:lnTo>
                    <a:pt x="11760" y="21600"/>
                  </a:lnTo>
                  <a:lnTo>
                    <a:pt x="14838" y="21189"/>
                  </a:lnTo>
                  <a:lnTo>
                    <a:pt x="17474" y="19934"/>
                  </a:lnTo>
                  <a:lnTo>
                    <a:pt x="19715" y="17803"/>
                  </a:lnTo>
                  <a:lnTo>
                    <a:pt x="19779" y="17696"/>
                  </a:lnTo>
                  <a:lnTo>
                    <a:pt x="21600" y="1476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0" name="図形"/>
            <p:cNvSpPr/>
            <p:nvPr/>
          </p:nvSpPr>
          <p:spPr>
            <a:xfrm>
              <a:off x="238455" y="27113"/>
              <a:ext cx="56047" cy="691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9505"/>
                  </a:moveTo>
                  <a:lnTo>
                    <a:pt x="19343" y="13035"/>
                  </a:lnTo>
                  <a:lnTo>
                    <a:pt x="15540" y="7612"/>
                  </a:lnTo>
                  <a:lnTo>
                    <a:pt x="10523" y="3261"/>
                  </a:lnTo>
                  <a:lnTo>
                    <a:pt x="4635" y="0"/>
                  </a:lnTo>
                  <a:lnTo>
                    <a:pt x="0" y="4471"/>
                  </a:lnTo>
                  <a:lnTo>
                    <a:pt x="4963" y="7410"/>
                  </a:lnTo>
                  <a:lnTo>
                    <a:pt x="8972" y="11127"/>
                  </a:lnTo>
                  <a:lnTo>
                    <a:pt x="11963" y="15800"/>
                  </a:lnTo>
                  <a:lnTo>
                    <a:pt x="13852" y="21600"/>
                  </a:lnTo>
                  <a:lnTo>
                    <a:pt x="21600" y="19505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1" name="図形"/>
            <p:cNvSpPr/>
            <p:nvPr/>
          </p:nvSpPr>
          <p:spPr>
            <a:xfrm>
              <a:off x="307835" y="3364"/>
              <a:ext cx="140591" cy="1416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1844"/>
                  </a:moveTo>
                  <a:lnTo>
                    <a:pt x="12215" y="11844"/>
                  </a:lnTo>
                  <a:lnTo>
                    <a:pt x="12215" y="9336"/>
                  </a:lnTo>
                  <a:lnTo>
                    <a:pt x="20195" y="9336"/>
                  </a:lnTo>
                  <a:lnTo>
                    <a:pt x="20195" y="6665"/>
                  </a:lnTo>
                  <a:lnTo>
                    <a:pt x="12215" y="6665"/>
                  </a:lnTo>
                  <a:lnTo>
                    <a:pt x="12215" y="3763"/>
                  </a:lnTo>
                  <a:lnTo>
                    <a:pt x="12402" y="3737"/>
                  </a:lnTo>
                  <a:lnTo>
                    <a:pt x="12615" y="3646"/>
                  </a:lnTo>
                  <a:lnTo>
                    <a:pt x="15926" y="3118"/>
                  </a:lnTo>
                  <a:lnTo>
                    <a:pt x="17432" y="2816"/>
                  </a:lnTo>
                  <a:lnTo>
                    <a:pt x="18814" y="2485"/>
                  </a:lnTo>
                  <a:lnTo>
                    <a:pt x="19399" y="2485"/>
                  </a:lnTo>
                  <a:lnTo>
                    <a:pt x="19518" y="2392"/>
                  </a:lnTo>
                  <a:lnTo>
                    <a:pt x="17341" y="0"/>
                  </a:lnTo>
                  <a:lnTo>
                    <a:pt x="14066" y="744"/>
                  </a:lnTo>
                  <a:lnTo>
                    <a:pt x="10137" y="1340"/>
                  </a:lnTo>
                  <a:lnTo>
                    <a:pt x="5859" y="1787"/>
                  </a:lnTo>
                  <a:lnTo>
                    <a:pt x="1545" y="2089"/>
                  </a:lnTo>
                  <a:lnTo>
                    <a:pt x="1824" y="2717"/>
                  </a:lnTo>
                  <a:lnTo>
                    <a:pt x="2176" y="3831"/>
                  </a:lnTo>
                  <a:lnTo>
                    <a:pt x="2246" y="4528"/>
                  </a:lnTo>
                  <a:lnTo>
                    <a:pt x="5742" y="4324"/>
                  </a:lnTo>
                  <a:lnTo>
                    <a:pt x="9290" y="4016"/>
                  </a:lnTo>
                  <a:lnTo>
                    <a:pt x="9290" y="6665"/>
                  </a:lnTo>
                  <a:lnTo>
                    <a:pt x="1616" y="6665"/>
                  </a:lnTo>
                  <a:lnTo>
                    <a:pt x="1616" y="9336"/>
                  </a:lnTo>
                  <a:lnTo>
                    <a:pt x="9290" y="9336"/>
                  </a:lnTo>
                  <a:lnTo>
                    <a:pt x="9290" y="11844"/>
                  </a:lnTo>
                  <a:lnTo>
                    <a:pt x="0" y="11844"/>
                  </a:lnTo>
                  <a:lnTo>
                    <a:pt x="0" y="14586"/>
                  </a:lnTo>
                  <a:lnTo>
                    <a:pt x="9290" y="14586"/>
                  </a:lnTo>
                  <a:lnTo>
                    <a:pt x="9290" y="18904"/>
                  </a:lnTo>
                  <a:lnTo>
                    <a:pt x="7465" y="18904"/>
                  </a:lnTo>
                  <a:lnTo>
                    <a:pt x="4283" y="18835"/>
                  </a:lnTo>
                  <a:lnTo>
                    <a:pt x="4704" y="19578"/>
                  </a:lnTo>
                  <a:lnTo>
                    <a:pt x="5241" y="20810"/>
                  </a:lnTo>
                  <a:lnTo>
                    <a:pt x="5428" y="21600"/>
                  </a:lnTo>
                  <a:lnTo>
                    <a:pt x="8900" y="21486"/>
                  </a:lnTo>
                  <a:lnTo>
                    <a:pt x="10964" y="20986"/>
                  </a:lnTo>
                  <a:lnTo>
                    <a:pt x="11959" y="19969"/>
                  </a:lnTo>
                  <a:lnTo>
                    <a:pt x="12215" y="18300"/>
                  </a:lnTo>
                  <a:lnTo>
                    <a:pt x="12215" y="14586"/>
                  </a:lnTo>
                  <a:lnTo>
                    <a:pt x="21600" y="14586"/>
                  </a:lnTo>
                  <a:lnTo>
                    <a:pt x="21600" y="1184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2" name="図形"/>
            <p:cNvSpPr/>
            <p:nvPr/>
          </p:nvSpPr>
          <p:spPr>
            <a:xfrm>
              <a:off x="457492" y="45693"/>
              <a:ext cx="68099" cy="967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5919"/>
                  </a:moveTo>
                  <a:lnTo>
                    <a:pt x="16476" y="10273"/>
                  </a:lnTo>
                  <a:lnTo>
                    <a:pt x="17600" y="8228"/>
                  </a:lnTo>
                  <a:lnTo>
                    <a:pt x="18264" y="6770"/>
                  </a:lnTo>
                  <a:lnTo>
                    <a:pt x="18583" y="6066"/>
                  </a:lnTo>
                  <a:lnTo>
                    <a:pt x="19429" y="3800"/>
                  </a:lnTo>
                  <a:lnTo>
                    <a:pt x="20146" y="1429"/>
                  </a:lnTo>
                  <a:lnTo>
                    <a:pt x="20875" y="1396"/>
                  </a:lnTo>
                  <a:lnTo>
                    <a:pt x="21262" y="1225"/>
                  </a:lnTo>
                  <a:lnTo>
                    <a:pt x="21407" y="885"/>
                  </a:lnTo>
                  <a:lnTo>
                    <a:pt x="14784" y="0"/>
                  </a:lnTo>
                  <a:lnTo>
                    <a:pt x="14349" y="1787"/>
                  </a:lnTo>
                  <a:lnTo>
                    <a:pt x="13833" y="3514"/>
                  </a:lnTo>
                  <a:lnTo>
                    <a:pt x="13225" y="5176"/>
                  </a:lnTo>
                  <a:lnTo>
                    <a:pt x="12516" y="6770"/>
                  </a:lnTo>
                  <a:lnTo>
                    <a:pt x="10909" y="5426"/>
                  </a:lnTo>
                  <a:lnTo>
                    <a:pt x="9285" y="4112"/>
                  </a:lnTo>
                  <a:lnTo>
                    <a:pt x="7670" y="2842"/>
                  </a:lnTo>
                  <a:lnTo>
                    <a:pt x="6091" y="1634"/>
                  </a:lnTo>
                  <a:lnTo>
                    <a:pt x="1986" y="3948"/>
                  </a:lnTo>
                  <a:lnTo>
                    <a:pt x="4012" y="5567"/>
                  </a:lnTo>
                  <a:lnTo>
                    <a:pt x="6079" y="7295"/>
                  </a:lnTo>
                  <a:lnTo>
                    <a:pt x="8125" y="9090"/>
                  </a:lnTo>
                  <a:lnTo>
                    <a:pt x="10099" y="10922"/>
                  </a:lnTo>
                  <a:lnTo>
                    <a:pt x="8093" y="13259"/>
                  </a:lnTo>
                  <a:lnTo>
                    <a:pt x="5756" y="15312"/>
                  </a:lnTo>
                  <a:lnTo>
                    <a:pt x="3045" y="17076"/>
                  </a:lnTo>
                  <a:lnTo>
                    <a:pt x="0" y="18506"/>
                  </a:lnTo>
                  <a:lnTo>
                    <a:pt x="1116" y="19254"/>
                  </a:lnTo>
                  <a:lnTo>
                    <a:pt x="2852" y="20749"/>
                  </a:lnTo>
                  <a:lnTo>
                    <a:pt x="3577" y="21600"/>
                  </a:lnTo>
                  <a:lnTo>
                    <a:pt x="6522" y="20117"/>
                  </a:lnTo>
                  <a:lnTo>
                    <a:pt x="9148" y="18415"/>
                  </a:lnTo>
                  <a:lnTo>
                    <a:pt x="11477" y="16506"/>
                  </a:lnTo>
                  <a:lnTo>
                    <a:pt x="13531" y="14391"/>
                  </a:lnTo>
                  <a:lnTo>
                    <a:pt x="14977" y="15953"/>
                  </a:lnTo>
                  <a:lnTo>
                    <a:pt x="16186" y="17417"/>
                  </a:lnTo>
                  <a:lnTo>
                    <a:pt x="16959" y="18710"/>
                  </a:lnTo>
                  <a:lnTo>
                    <a:pt x="21600" y="15919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3" name="図形"/>
            <p:cNvSpPr/>
            <p:nvPr/>
          </p:nvSpPr>
          <p:spPr>
            <a:xfrm>
              <a:off x="458711" y="1218"/>
              <a:ext cx="142877" cy="1436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155"/>
                  </a:moveTo>
                  <a:lnTo>
                    <a:pt x="19137" y="5155"/>
                  </a:lnTo>
                  <a:lnTo>
                    <a:pt x="19137" y="619"/>
                  </a:lnTo>
                  <a:lnTo>
                    <a:pt x="19551" y="550"/>
                  </a:lnTo>
                  <a:lnTo>
                    <a:pt x="19713" y="390"/>
                  </a:lnTo>
                  <a:lnTo>
                    <a:pt x="19759" y="160"/>
                  </a:lnTo>
                  <a:lnTo>
                    <a:pt x="16397" y="0"/>
                  </a:lnTo>
                  <a:lnTo>
                    <a:pt x="16397" y="5155"/>
                  </a:lnTo>
                  <a:lnTo>
                    <a:pt x="11401" y="5155"/>
                  </a:lnTo>
                  <a:lnTo>
                    <a:pt x="11401" y="3734"/>
                  </a:lnTo>
                  <a:lnTo>
                    <a:pt x="7023" y="3734"/>
                  </a:lnTo>
                  <a:lnTo>
                    <a:pt x="7023" y="642"/>
                  </a:lnTo>
                  <a:lnTo>
                    <a:pt x="7438" y="573"/>
                  </a:lnTo>
                  <a:lnTo>
                    <a:pt x="7599" y="435"/>
                  </a:lnTo>
                  <a:lnTo>
                    <a:pt x="7624" y="206"/>
                  </a:lnTo>
                  <a:lnTo>
                    <a:pt x="4376" y="46"/>
                  </a:lnTo>
                  <a:lnTo>
                    <a:pt x="4376" y="3734"/>
                  </a:lnTo>
                  <a:lnTo>
                    <a:pt x="0" y="3734"/>
                  </a:lnTo>
                  <a:lnTo>
                    <a:pt x="0" y="6278"/>
                  </a:lnTo>
                  <a:lnTo>
                    <a:pt x="10571" y="6278"/>
                  </a:lnTo>
                  <a:lnTo>
                    <a:pt x="10571" y="7788"/>
                  </a:lnTo>
                  <a:lnTo>
                    <a:pt x="16397" y="7788"/>
                  </a:lnTo>
                  <a:lnTo>
                    <a:pt x="16397" y="18691"/>
                  </a:lnTo>
                  <a:lnTo>
                    <a:pt x="13680" y="18691"/>
                  </a:lnTo>
                  <a:lnTo>
                    <a:pt x="12897" y="18646"/>
                  </a:lnTo>
                  <a:lnTo>
                    <a:pt x="13288" y="19470"/>
                  </a:lnTo>
                  <a:lnTo>
                    <a:pt x="13680" y="20798"/>
                  </a:lnTo>
                  <a:lnTo>
                    <a:pt x="13772" y="21600"/>
                  </a:lnTo>
                  <a:lnTo>
                    <a:pt x="16523" y="21441"/>
                  </a:lnTo>
                  <a:lnTo>
                    <a:pt x="18154" y="20889"/>
                  </a:lnTo>
                  <a:lnTo>
                    <a:pt x="18935" y="19841"/>
                  </a:lnTo>
                  <a:lnTo>
                    <a:pt x="19075" y="18691"/>
                  </a:lnTo>
                  <a:lnTo>
                    <a:pt x="19137" y="18187"/>
                  </a:lnTo>
                  <a:lnTo>
                    <a:pt x="19137" y="7788"/>
                  </a:lnTo>
                  <a:lnTo>
                    <a:pt x="21600" y="7788"/>
                  </a:lnTo>
                  <a:lnTo>
                    <a:pt x="21600" y="5155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4" name="図形"/>
            <p:cNvSpPr/>
            <p:nvPr/>
          </p:nvSpPr>
          <p:spPr>
            <a:xfrm>
              <a:off x="610501" y="-1"/>
              <a:ext cx="145328" cy="1450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8651"/>
                  </a:moveTo>
                  <a:lnTo>
                    <a:pt x="20050" y="18308"/>
                  </a:lnTo>
                  <a:lnTo>
                    <a:pt x="18576" y="17868"/>
                  </a:lnTo>
                  <a:lnTo>
                    <a:pt x="17185" y="17342"/>
                  </a:lnTo>
                  <a:lnTo>
                    <a:pt x="16090" y="16835"/>
                  </a:lnTo>
                  <a:lnTo>
                    <a:pt x="15894" y="16744"/>
                  </a:lnTo>
                  <a:lnTo>
                    <a:pt x="17474" y="16617"/>
                  </a:lnTo>
                  <a:lnTo>
                    <a:pt x="17966" y="16403"/>
                  </a:lnTo>
                  <a:lnTo>
                    <a:pt x="18410" y="16214"/>
                  </a:lnTo>
                  <a:lnTo>
                    <a:pt x="18857" y="15510"/>
                  </a:lnTo>
                  <a:lnTo>
                    <a:pt x="18935" y="14816"/>
                  </a:lnTo>
                  <a:lnTo>
                    <a:pt x="18954" y="14642"/>
                  </a:lnTo>
                  <a:lnTo>
                    <a:pt x="18972" y="12705"/>
                  </a:lnTo>
                  <a:lnTo>
                    <a:pt x="18972" y="10391"/>
                  </a:lnTo>
                  <a:lnTo>
                    <a:pt x="16234" y="10391"/>
                  </a:lnTo>
                  <a:lnTo>
                    <a:pt x="16234" y="14816"/>
                  </a:lnTo>
                  <a:lnTo>
                    <a:pt x="14535" y="14748"/>
                  </a:lnTo>
                  <a:lnTo>
                    <a:pt x="14784" y="15200"/>
                  </a:lnTo>
                  <a:lnTo>
                    <a:pt x="15078" y="15836"/>
                  </a:lnTo>
                  <a:lnTo>
                    <a:pt x="12045" y="14044"/>
                  </a:lnTo>
                  <a:lnTo>
                    <a:pt x="12045" y="12705"/>
                  </a:lnTo>
                  <a:lnTo>
                    <a:pt x="16234" y="12705"/>
                  </a:lnTo>
                  <a:lnTo>
                    <a:pt x="16234" y="10391"/>
                  </a:lnTo>
                  <a:lnTo>
                    <a:pt x="12045" y="10391"/>
                  </a:lnTo>
                  <a:lnTo>
                    <a:pt x="12045" y="9302"/>
                  </a:lnTo>
                  <a:lnTo>
                    <a:pt x="20966" y="9302"/>
                  </a:lnTo>
                  <a:lnTo>
                    <a:pt x="20966" y="6920"/>
                  </a:lnTo>
                  <a:lnTo>
                    <a:pt x="12045" y="6920"/>
                  </a:lnTo>
                  <a:lnTo>
                    <a:pt x="12045" y="6035"/>
                  </a:lnTo>
                  <a:lnTo>
                    <a:pt x="12453" y="5944"/>
                  </a:lnTo>
                  <a:lnTo>
                    <a:pt x="12611" y="5830"/>
                  </a:lnTo>
                  <a:lnTo>
                    <a:pt x="12634" y="5581"/>
                  </a:lnTo>
                  <a:lnTo>
                    <a:pt x="11818" y="5535"/>
                  </a:lnTo>
                  <a:lnTo>
                    <a:pt x="11867" y="5490"/>
                  </a:lnTo>
                  <a:lnTo>
                    <a:pt x="12294" y="5104"/>
                  </a:lnTo>
                  <a:lnTo>
                    <a:pt x="12747" y="4584"/>
                  </a:lnTo>
                  <a:lnTo>
                    <a:pt x="13178" y="4037"/>
                  </a:lnTo>
                  <a:lnTo>
                    <a:pt x="14286" y="4037"/>
                  </a:lnTo>
                  <a:lnTo>
                    <a:pt x="14852" y="4856"/>
                  </a:lnTo>
                  <a:lnTo>
                    <a:pt x="15463" y="5808"/>
                  </a:lnTo>
                  <a:lnTo>
                    <a:pt x="15758" y="6443"/>
                  </a:lnTo>
                  <a:lnTo>
                    <a:pt x="18248" y="5649"/>
                  </a:lnTo>
                  <a:lnTo>
                    <a:pt x="17985" y="5174"/>
                  </a:lnTo>
                  <a:lnTo>
                    <a:pt x="17598" y="4584"/>
                  </a:lnTo>
                  <a:lnTo>
                    <a:pt x="17185" y="4037"/>
                  </a:lnTo>
                  <a:lnTo>
                    <a:pt x="21258" y="4037"/>
                  </a:lnTo>
                  <a:lnTo>
                    <a:pt x="21258" y="2018"/>
                  </a:lnTo>
                  <a:lnTo>
                    <a:pt x="14514" y="2018"/>
                  </a:lnTo>
                  <a:lnTo>
                    <a:pt x="14831" y="1430"/>
                  </a:lnTo>
                  <a:lnTo>
                    <a:pt x="14965" y="1133"/>
                  </a:lnTo>
                  <a:lnTo>
                    <a:pt x="15237" y="1158"/>
                  </a:lnTo>
                  <a:lnTo>
                    <a:pt x="15292" y="1133"/>
                  </a:lnTo>
                  <a:lnTo>
                    <a:pt x="15441" y="1067"/>
                  </a:lnTo>
                  <a:lnTo>
                    <a:pt x="15509" y="883"/>
                  </a:lnTo>
                  <a:lnTo>
                    <a:pt x="12611" y="0"/>
                  </a:lnTo>
                  <a:lnTo>
                    <a:pt x="12194" y="950"/>
                  </a:lnTo>
                  <a:lnTo>
                    <a:pt x="11671" y="1873"/>
                  </a:lnTo>
                  <a:lnTo>
                    <a:pt x="11063" y="2745"/>
                  </a:lnTo>
                  <a:lnTo>
                    <a:pt x="10391" y="3539"/>
                  </a:lnTo>
                  <a:lnTo>
                    <a:pt x="10391" y="2018"/>
                  </a:lnTo>
                  <a:lnTo>
                    <a:pt x="5231" y="2018"/>
                  </a:lnTo>
                  <a:lnTo>
                    <a:pt x="5366" y="1723"/>
                  </a:lnTo>
                  <a:lnTo>
                    <a:pt x="5525" y="1430"/>
                  </a:lnTo>
                  <a:lnTo>
                    <a:pt x="5636" y="1158"/>
                  </a:lnTo>
                  <a:lnTo>
                    <a:pt x="5933" y="1201"/>
                  </a:lnTo>
                  <a:lnTo>
                    <a:pt x="6010" y="1158"/>
                  </a:lnTo>
                  <a:lnTo>
                    <a:pt x="6137" y="1088"/>
                  </a:lnTo>
                  <a:lnTo>
                    <a:pt x="6227" y="929"/>
                  </a:lnTo>
                  <a:lnTo>
                    <a:pt x="3352" y="0"/>
                  </a:lnTo>
                  <a:lnTo>
                    <a:pt x="2711" y="1457"/>
                  </a:lnTo>
                  <a:lnTo>
                    <a:pt x="1905" y="2874"/>
                  </a:lnTo>
                  <a:lnTo>
                    <a:pt x="985" y="4158"/>
                  </a:lnTo>
                  <a:lnTo>
                    <a:pt x="0" y="5217"/>
                  </a:lnTo>
                  <a:lnTo>
                    <a:pt x="612" y="5535"/>
                  </a:lnTo>
                  <a:lnTo>
                    <a:pt x="1563" y="6148"/>
                  </a:lnTo>
                  <a:lnTo>
                    <a:pt x="2061" y="6579"/>
                  </a:lnTo>
                  <a:lnTo>
                    <a:pt x="2739" y="5898"/>
                  </a:lnTo>
                  <a:lnTo>
                    <a:pt x="3441" y="4990"/>
                  </a:lnTo>
                  <a:lnTo>
                    <a:pt x="4075" y="4037"/>
                  </a:lnTo>
                  <a:lnTo>
                    <a:pt x="4393" y="4037"/>
                  </a:lnTo>
                  <a:lnTo>
                    <a:pt x="4859" y="4856"/>
                  </a:lnTo>
                  <a:lnTo>
                    <a:pt x="5299" y="5762"/>
                  </a:lnTo>
                  <a:lnTo>
                    <a:pt x="5478" y="6398"/>
                  </a:lnTo>
                  <a:lnTo>
                    <a:pt x="7879" y="5626"/>
                  </a:lnTo>
                  <a:lnTo>
                    <a:pt x="7720" y="5174"/>
                  </a:lnTo>
                  <a:lnTo>
                    <a:pt x="7449" y="4604"/>
                  </a:lnTo>
                  <a:lnTo>
                    <a:pt x="7111" y="4037"/>
                  </a:lnTo>
                  <a:lnTo>
                    <a:pt x="9893" y="4037"/>
                  </a:lnTo>
                  <a:lnTo>
                    <a:pt x="9714" y="4175"/>
                  </a:lnTo>
                  <a:lnTo>
                    <a:pt x="9397" y="4447"/>
                  </a:lnTo>
                  <a:lnTo>
                    <a:pt x="9850" y="4697"/>
                  </a:lnTo>
                  <a:lnTo>
                    <a:pt x="10484" y="5127"/>
                  </a:lnTo>
                  <a:lnTo>
                    <a:pt x="10958" y="5490"/>
                  </a:lnTo>
                  <a:lnTo>
                    <a:pt x="9329" y="5422"/>
                  </a:lnTo>
                  <a:lnTo>
                    <a:pt x="9329" y="6920"/>
                  </a:lnTo>
                  <a:lnTo>
                    <a:pt x="591" y="6920"/>
                  </a:lnTo>
                  <a:lnTo>
                    <a:pt x="591" y="9302"/>
                  </a:lnTo>
                  <a:lnTo>
                    <a:pt x="9329" y="9302"/>
                  </a:lnTo>
                  <a:lnTo>
                    <a:pt x="9329" y="10391"/>
                  </a:lnTo>
                  <a:lnTo>
                    <a:pt x="2671" y="10391"/>
                  </a:lnTo>
                  <a:lnTo>
                    <a:pt x="2671" y="16608"/>
                  </a:lnTo>
                  <a:lnTo>
                    <a:pt x="5366" y="16608"/>
                  </a:lnTo>
                  <a:lnTo>
                    <a:pt x="5366" y="12705"/>
                  </a:lnTo>
                  <a:lnTo>
                    <a:pt x="9329" y="12705"/>
                  </a:lnTo>
                  <a:lnTo>
                    <a:pt x="9329" y="13976"/>
                  </a:lnTo>
                  <a:lnTo>
                    <a:pt x="7586" y="15594"/>
                  </a:lnTo>
                  <a:lnTo>
                    <a:pt x="5368" y="16975"/>
                  </a:lnTo>
                  <a:lnTo>
                    <a:pt x="2798" y="18070"/>
                  </a:lnTo>
                  <a:lnTo>
                    <a:pt x="0" y="18830"/>
                  </a:lnTo>
                  <a:lnTo>
                    <a:pt x="544" y="19375"/>
                  </a:lnTo>
                  <a:lnTo>
                    <a:pt x="1291" y="20397"/>
                  </a:lnTo>
                  <a:lnTo>
                    <a:pt x="1654" y="21078"/>
                  </a:lnTo>
                  <a:lnTo>
                    <a:pt x="3783" y="20370"/>
                  </a:lnTo>
                  <a:lnTo>
                    <a:pt x="5797" y="19445"/>
                  </a:lnTo>
                  <a:lnTo>
                    <a:pt x="7666" y="18308"/>
                  </a:lnTo>
                  <a:lnTo>
                    <a:pt x="9329" y="16994"/>
                  </a:lnTo>
                  <a:lnTo>
                    <a:pt x="9329" y="21600"/>
                  </a:lnTo>
                  <a:lnTo>
                    <a:pt x="12045" y="21600"/>
                  </a:lnTo>
                  <a:lnTo>
                    <a:pt x="12045" y="16835"/>
                  </a:lnTo>
                  <a:lnTo>
                    <a:pt x="13625" y="18104"/>
                  </a:lnTo>
                  <a:lnTo>
                    <a:pt x="15484" y="19275"/>
                  </a:lnTo>
                  <a:lnTo>
                    <a:pt x="17576" y="20276"/>
                  </a:lnTo>
                  <a:lnTo>
                    <a:pt x="19856" y="21032"/>
                  </a:lnTo>
                  <a:lnTo>
                    <a:pt x="20216" y="20329"/>
                  </a:lnTo>
                  <a:lnTo>
                    <a:pt x="21009" y="19216"/>
                  </a:lnTo>
                  <a:lnTo>
                    <a:pt x="21600" y="18651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5" name="図形"/>
            <p:cNvSpPr/>
            <p:nvPr/>
          </p:nvSpPr>
          <p:spPr>
            <a:xfrm>
              <a:off x="763066" y="98246"/>
              <a:ext cx="47056" cy="467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4988"/>
                  </a:moveTo>
                  <a:lnTo>
                    <a:pt x="18516" y="11551"/>
                  </a:lnTo>
                  <a:lnTo>
                    <a:pt x="14628" y="7521"/>
                  </a:lnTo>
                  <a:lnTo>
                    <a:pt x="10453" y="3479"/>
                  </a:lnTo>
                  <a:lnTo>
                    <a:pt x="6501" y="0"/>
                  </a:lnTo>
                  <a:lnTo>
                    <a:pt x="0" y="5767"/>
                  </a:lnTo>
                  <a:lnTo>
                    <a:pt x="3574" y="9322"/>
                  </a:lnTo>
                  <a:lnTo>
                    <a:pt x="7591" y="13604"/>
                  </a:lnTo>
                  <a:lnTo>
                    <a:pt x="11409" y="17934"/>
                  </a:lnTo>
                  <a:lnTo>
                    <a:pt x="14400" y="21600"/>
                  </a:lnTo>
                  <a:lnTo>
                    <a:pt x="21600" y="1498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6" name="図形"/>
            <p:cNvSpPr/>
            <p:nvPr/>
          </p:nvSpPr>
          <p:spPr>
            <a:xfrm>
              <a:off x="527113" y="65200"/>
              <a:ext cx="31676" cy="405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7294"/>
                  </a:moveTo>
                  <a:lnTo>
                    <a:pt x="19772" y="13292"/>
                  </a:lnTo>
                  <a:lnTo>
                    <a:pt x="16992" y="8830"/>
                  </a:lnTo>
                  <a:lnTo>
                    <a:pt x="13614" y="4280"/>
                  </a:lnTo>
                  <a:lnTo>
                    <a:pt x="9969" y="0"/>
                  </a:lnTo>
                  <a:lnTo>
                    <a:pt x="0" y="3731"/>
                  </a:lnTo>
                  <a:lnTo>
                    <a:pt x="3438" y="8213"/>
                  </a:lnTo>
                  <a:lnTo>
                    <a:pt x="6565" y="12967"/>
                  </a:lnTo>
                  <a:lnTo>
                    <a:pt x="9111" y="17571"/>
                  </a:lnTo>
                  <a:lnTo>
                    <a:pt x="10800" y="21600"/>
                  </a:lnTo>
                  <a:lnTo>
                    <a:pt x="21600" y="1729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pic>
        <p:nvPicPr>
          <p:cNvPr id="208" name="object 30" descr="object 30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875" y="969301"/>
            <a:ext cx="755824" cy="144240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object 31" descr="object 31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6800" y="1365312"/>
            <a:ext cx="1980008" cy="2638183"/>
          </a:xfrm>
          <a:prstGeom prst="rect">
            <a:avLst/>
          </a:prstGeom>
          <a:ln w="12700">
            <a:miter lim="400000"/>
          </a:ln>
        </p:spPr>
      </p:pic>
      <p:pic>
        <p:nvPicPr>
          <p:cNvPr id="210" name="object 32" descr="object 32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230" y="906197"/>
            <a:ext cx="1818503" cy="31854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1" name="object 33" descr="object 33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907" y="1365311"/>
            <a:ext cx="1980008" cy="263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12" name="object 34" descr="object 34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8083" y="1365312"/>
            <a:ext cx="1980008" cy="2638183"/>
          </a:xfrm>
          <a:prstGeom prst="rect">
            <a:avLst/>
          </a:prstGeom>
          <a:ln w="12700">
            <a:miter lim="400000"/>
          </a:ln>
        </p:spPr>
      </p:pic>
      <p:pic>
        <p:nvPicPr>
          <p:cNvPr id="213" name="object 35" descr="object 35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8620" y="2804424"/>
            <a:ext cx="1679856" cy="102494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4" name="object 36" descr="object 36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0761" y="5553142"/>
            <a:ext cx="1401760" cy="147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object 37" descr="object 37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41972" y="5557261"/>
            <a:ext cx="2176714" cy="142563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object 38" descr="object 38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8882" y="5877793"/>
            <a:ext cx="1411919" cy="18967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9" name="object 39"/>
          <p:cNvGrpSpPr/>
          <p:nvPr/>
        </p:nvGrpSpPr>
        <p:grpSpPr>
          <a:xfrm>
            <a:off x="2880729" y="5935938"/>
            <a:ext cx="178433" cy="115877"/>
            <a:chOff x="0" y="0"/>
            <a:chExt cx="178432" cy="115876"/>
          </a:xfrm>
        </p:grpSpPr>
        <p:pic>
          <p:nvPicPr>
            <p:cNvPr id="217" name="object 40" descr="object 40"/>
            <p:cNvPicPr>
              <a:picLocks noChangeAspect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" y="-1"/>
              <a:ext cx="102263" cy="11587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18" name="object 41"/>
            <p:cNvSpPr/>
            <p:nvPr/>
          </p:nvSpPr>
          <p:spPr>
            <a:xfrm>
              <a:off x="126994" y="203"/>
              <a:ext cx="51439" cy="113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234" y="0"/>
                  </a:moveTo>
                  <a:lnTo>
                    <a:pt x="19472" y="0"/>
                  </a:lnTo>
                  <a:lnTo>
                    <a:pt x="15368" y="338"/>
                  </a:lnTo>
                  <a:lnTo>
                    <a:pt x="11772" y="1280"/>
                  </a:lnTo>
                  <a:lnTo>
                    <a:pt x="8865" y="2717"/>
                  </a:lnTo>
                  <a:lnTo>
                    <a:pt x="6832" y="4538"/>
                  </a:lnTo>
                  <a:lnTo>
                    <a:pt x="6581" y="4538"/>
                  </a:lnTo>
                  <a:lnTo>
                    <a:pt x="6235" y="465"/>
                  </a:lnTo>
                  <a:lnTo>
                    <a:pt x="0" y="465"/>
                  </a:lnTo>
                  <a:lnTo>
                    <a:pt x="164" y="1987"/>
                  </a:lnTo>
                  <a:lnTo>
                    <a:pt x="329" y="5133"/>
                  </a:lnTo>
                  <a:lnTo>
                    <a:pt x="346" y="21600"/>
                  </a:lnTo>
                  <a:lnTo>
                    <a:pt x="7429" y="21600"/>
                  </a:lnTo>
                  <a:lnTo>
                    <a:pt x="7429" y="10119"/>
                  </a:lnTo>
                  <a:lnTo>
                    <a:pt x="8163" y="7519"/>
                  </a:lnTo>
                  <a:lnTo>
                    <a:pt x="10353" y="5274"/>
                  </a:lnTo>
                  <a:lnTo>
                    <a:pt x="13986" y="3698"/>
                  </a:lnTo>
                  <a:lnTo>
                    <a:pt x="19045" y="3103"/>
                  </a:lnTo>
                  <a:lnTo>
                    <a:pt x="20064" y="3103"/>
                  </a:lnTo>
                  <a:lnTo>
                    <a:pt x="21600" y="3178"/>
                  </a:lnTo>
                  <a:lnTo>
                    <a:pt x="21600" y="116"/>
                  </a:lnTo>
                  <a:lnTo>
                    <a:pt x="20832" y="77"/>
                  </a:lnTo>
                  <a:lnTo>
                    <a:pt x="20234" y="0"/>
                  </a:lnTo>
                  <a:close/>
                </a:path>
              </a:pathLst>
            </a:custGeom>
            <a:solidFill>
              <a:srgbClr val="231F2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pic>
        <p:nvPicPr>
          <p:cNvPr id="220" name="object 42" descr="object 42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5901" y="5877395"/>
            <a:ext cx="3031009" cy="189867"/>
          </a:xfrm>
          <a:prstGeom prst="rect">
            <a:avLst/>
          </a:prstGeom>
          <a:ln w="12700">
            <a:miter lim="400000"/>
          </a:ln>
        </p:spPr>
      </p:pic>
      <p:sp>
        <p:nvSpPr>
          <p:cNvPr id="221" name="object 43"/>
          <p:cNvSpPr/>
          <p:nvPr/>
        </p:nvSpPr>
        <p:spPr>
          <a:xfrm>
            <a:off x="541141" y="6710298"/>
            <a:ext cx="6530990" cy="1163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98" y="0"/>
                </a:moveTo>
                <a:lnTo>
                  <a:pt x="0" y="0"/>
                </a:lnTo>
                <a:lnTo>
                  <a:pt x="0" y="19342"/>
                </a:lnTo>
                <a:lnTo>
                  <a:pt x="32" y="20221"/>
                </a:lnTo>
                <a:lnTo>
                  <a:pt x="118" y="20939"/>
                </a:lnTo>
                <a:lnTo>
                  <a:pt x="246" y="21423"/>
                </a:lnTo>
                <a:lnTo>
                  <a:pt x="402" y="21600"/>
                </a:lnTo>
                <a:lnTo>
                  <a:pt x="21198" y="21600"/>
                </a:lnTo>
                <a:lnTo>
                  <a:pt x="21354" y="21423"/>
                </a:lnTo>
                <a:lnTo>
                  <a:pt x="21482" y="20939"/>
                </a:lnTo>
                <a:lnTo>
                  <a:pt x="21568" y="20221"/>
                </a:lnTo>
                <a:lnTo>
                  <a:pt x="21600" y="19342"/>
                </a:lnTo>
                <a:lnTo>
                  <a:pt x="21600" y="2258"/>
                </a:lnTo>
                <a:lnTo>
                  <a:pt x="21568" y="1379"/>
                </a:lnTo>
                <a:lnTo>
                  <a:pt x="21482" y="661"/>
                </a:lnTo>
                <a:lnTo>
                  <a:pt x="21354" y="177"/>
                </a:lnTo>
                <a:lnTo>
                  <a:pt x="21198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222" name="object 44" descr="object 44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494" y="6490170"/>
            <a:ext cx="1028458" cy="14959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object 45" descr="object 45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74323" y="6490029"/>
            <a:ext cx="620584" cy="14973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4" name="object 46" descr="object 46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398" y="6844776"/>
            <a:ext cx="323180" cy="709198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object 47" descr="object 47"/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88729" y="6844779"/>
            <a:ext cx="447192" cy="709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object 48" descr="object 48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478" y="9981010"/>
            <a:ext cx="2403306" cy="2474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9" name="object 49"/>
          <p:cNvGrpSpPr/>
          <p:nvPr/>
        </p:nvGrpSpPr>
        <p:grpSpPr>
          <a:xfrm>
            <a:off x="268704" y="9899345"/>
            <a:ext cx="4047924" cy="419737"/>
            <a:chOff x="0" y="0"/>
            <a:chExt cx="4047923" cy="419736"/>
          </a:xfrm>
        </p:grpSpPr>
        <p:pic>
          <p:nvPicPr>
            <p:cNvPr id="227" name="object 50" descr="object 50"/>
            <p:cNvPicPr>
              <a:picLocks noChangeAspect="1"/>
            </p:cNvPicPr>
            <p:nvPr/>
          </p:nvPicPr>
          <p:blipFill>
            <a:blip r:embed="rId2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547963" y="81665"/>
              <a:ext cx="1366209" cy="1000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28" name="object 51"/>
            <p:cNvSpPr/>
            <p:nvPr/>
          </p:nvSpPr>
          <p:spPr>
            <a:xfrm>
              <a:off x="-1" y="-1"/>
              <a:ext cx="4047924" cy="419737"/>
            </a:xfrm>
            <a:prstGeom prst="rect">
              <a:avLst/>
            </a:prstGeom>
            <a:noFill/>
            <a:ln w="12965" cap="flat">
              <a:solidFill>
                <a:srgbClr val="231F2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pic>
        <p:nvPicPr>
          <p:cNvPr id="230" name="object 52" descr="object 52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067" y="10436013"/>
            <a:ext cx="4153506" cy="7593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1" name="object 53" descr="object 53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1842" y="9939222"/>
            <a:ext cx="2135923" cy="8315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4" name="object 54"/>
          <p:cNvGrpSpPr/>
          <p:nvPr/>
        </p:nvGrpSpPr>
        <p:grpSpPr>
          <a:xfrm>
            <a:off x="4441037" y="10091445"/>
            <a:ext cx="1061341" cy="83175"/>
            <a:chOff x="0" y="0"/>
            <a:chExt cx="1061340" cy="83173"/>
          </a:xfrm>
        </p:grpSpPr>
        <p:pic>
          <p:nvPicPr>
            <p:cNvPr id="232" name="object 55" descr="object 55"/>
            <p:cNvPicPr>
              <a:picLocks noChangeAspect="1"/>
            </p:cNvPicPr>
            <p:nvPr/>
          </p:nvPicPr>
          <p:blipFill>
            <a:blip r:embed="rId3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" y="178"/>
              <a:ext cx="528297" cy="8290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3" name="object 56" descr="object 56"/>
            <p:cNvPicPr>
              <a:picLocks noChangeAspect="1"/>
            </p:cNvPicPr>
            <p:nvPr/>
          </p:nvPicPr>
          <p:blipFill>
            <a:blip r:embed="rId3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5518" y="0"/>
              <a:ext cx="495823" cy="831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235" name="object 57" descr="object 57"/>
          <p:cNvPicPr>
            <a:picLocks noChangeAspect="1"/>
          </p:cNvPicPr>
          <p:nvPr/>
        </p:nvPicPr>
        <p:blipFill>
          <a:blip r:embed="rId3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5072" y="10242157"/>
            <a:ext cx="2287647" cy="8922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6" name="object 58" descr="object 58"/>
          <p:cNvPicPr>
            <a:picLocks noChangeAspect="1"/>
          </p:cNvPicPr>
          <p:nvPr/>
        </p:nvPicPr>
        <p:blipFill>
          <a:blip r:embed="rId3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2309" y="7617766"/>
            <a:ext cx="398418" cy="9516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8" name="object 59"/>
          <p:cNvGrpSpPr/>
          <p:nvPr/>
        </p:nvGrpSpPr>
        <p:grpSpPr>
          <a:xfrm>
            <a:off x="1459950" y="6896301"/>
            <a:ext cx="832390" cy="639984"/>
            <a:chOff x="-2" y="-1"/>
            <a:chExt cx="832388" cy="639983"/>
          </a:xfrm>
        </p:grpSpPr>
        <p:grpSp>
          <p:nvGrpSpPr>
            <p:cNvPr id="240" name="object 60"/>
            <p:cNvGrpSpPr/>
            <p:nvPr/>
          </p:nvGrpSpPr>
          <p:grpSpPr>
            <a:xfrm>
              <a:off x="-3" y="-2"/>
              <a:ext cx="832389" cy="639985"/>
              <a:chOff x="-1" y="0"/>
              <a:chExt cx="832388" cy="639983"/>
            </a:xfrm>
          </p:grpSpPr>
          <p:sp>
            <p:nvSpPr>
              <p:cNvPr id="237" name="図形"/>
              <p:cNvSpPr/>
              <p:nvPr/>
            </p:nvSpPr>
            <p:spPr>
              <a:xfrm>
                <a:off x="267169" y="-2"/>
                <a:ext cx="298048" cy="1431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849"/>
                    </a:moveTo>
                    <a:lnTo>
                      <a:pt x="10800" y="0"/>
                    </a:lnTo>
                    <a:lnTo>
                      <a:pt x="0" y="9849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9849"/>
                    </a:lnTo>
                    <a:close/>
                  </a:path>
                </a:pathLst>
              </a:custGeom>
              <a:solidFill>
                <a:srgbClr val="00AE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38" name="四角形"/>
              <p:cNvSpPr/>
              <p:nvPr/>
            </p:nvSpPr>
            <p:spPr>
              <a:xfrm>
                <a:off x="152868" y="169316"/>
                <a:ext cx="526648" cy="89905"/>
              </a:xfrm>
              <a:prstGeom prst="rect">
                <a:avLst/>
              </a:prstGeom>
              <a:solidFill>
                <a:srgbClr val="00AE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39" name="四角形"/>
              <p:cNvSpPr/>
              <p:nvPr/>
            </p:nvSpPr>
            <p:spPr>
              <a:xfrm>
                <a:off x="-2" y="285382"/>
                <a:ext cx="832390" cy="354601"/>
              </a:xfrm>
              <a:prstGeom prst="rect">
                <a:avLst/>
              </a:prstGeom>
              <a:solidFill>
                <a:srgbClr val="00AEE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grpSp>
          <p:nvGrpSpPr>
            <p:cNvPr id="247" name="object 61"/>
            <p:cNvGrpSpPr/>
            <p:nvPr/>
          </p:nvGrpSpPr>
          <p:grpSpPr>
            <a:xfrm>
              <a:off x="142520" y="365025"/>
              <a:ext cx="526633" cy="216728"/>
              <a:chOff x="0" y="0"/>
              <a:chExt cx="526632" cy="216727"/>
            </a:xfrm>
          </p:grpSpPr>
          <p:sp>
            <p:nvSpPr>
              <p:cNvPr id="241" name="四角形"/>
              <p:cNvSpPr/>
              <p:nvPr/>
            </p:nvSpPr>
            <p:spPr>
              <a:xfrm>
                <a:off x="0" y="-1"/>
                <a:ext cx="60312" cy="21672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42" name="四角形"/>
              <p:cNvSpPr/>
              <p:nvPr/>
            </p:nvSpPr>
            <p:spPr>
              <a:xfrm>
                <a:off x="93267" y="-1"/>
                <a:ext cx="60316" cy="21672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43" name="四角形"/>
              <p:cNvSpPr/>
              <p:nvPr/>
            </p:nvSpPr>
            <p:spPr>
              <a:xfrm>
                <a:off x="186524" y="-1"/>
                <a:ext cx="60315" cy="21672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44" name="四角形"/>
              <p:cNvSpPr/>
              <p:nvPr/>
            </p:nvSpPr>
            <p:spPr>
              <a:xfrm>
                <a:off x="279793" y="-1"/>
                <a:ext cx="60315" cy="21672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45" name="四角形"/>
              <p:cNvSpPr/>
              <p:nvPr/>
            </p:nvSpPr>
            <p:spPr>
              <a:xfrm>
                <a:off x="373063" y="-1"/>
                <a:ext cx="60314" cy="21672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46" name="四角形"/>
              <p:cNvSpPr/>
              <p:nvPr/>
            </p:nvSpPr>
            <p:spPr>
              <a:xfrm>
                <a:off x="466319" y="-1"/>
                <a:ext cx="60314" cy="21672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pic>
        <p:nvPicPr>
          <p:cNvPr id="249" name="object 62" descr="object 62"/>
          <p:cNvPicPr>
            <a:picLocks noChangeAspect="1"/>
          </p:cNvPicPr>
          <p:nvPr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2372" y="7605014"/>
            <a:ext cx="399243" cy="94642"/>
          </a:xfrm>
          <a:prstGeom prst="rect">
            <a:avLst/>
          </a:prstGeom>
          <a:ln w="12700">
            <a:miter lim="400000"/>
          </a:ln>
        </p:spPr>
      </p:pic>
      <p:pic>
        <p:nvPicPr>
          <p:cNvPr id="250" name="object 63" descr="object 63"/>
          <p:cNvPicPr>
            <a:picLocks noChangeAspect="1"/>
          </p:cNvPicPr>
          <p:nvPr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30468" y="7617659"/>
            <a:ext cx="909978" cy="95747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object 64"/>
          <p:cNvSpPr/>
          <p:nvPr/>
        </p:nvSpPr>
        <p:spPr>
          <a:xfrm>
            <a:off x="1264856" y="7157756"/>
            <a:ext cx="162156" cy="83225"/>
          </a:xfrm>
          <a:prstGeom prst="rect">
            <a:avLst/>
          </a:prstGeom>
          <a:solidFill>
            <a:srgbClr val="F7941D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52" name="object 65"/>
          <p:cNvSpPr/>
          <p:nvPr/>
        </p:nvSpPr>
        <p:spPr>
          <a:xfrm>
            <a:off x="2326601" y="7123023"/>
            <a:ext cx="206401" cy="1527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1488"/>
                </a:moveTo>
                <a:lnTo>
                  <a:pt x="14201" y="0"/>
                </a:lnTo>
                <a:lnTo>
                  <a:pt x="14201" y="4912"/>
                </a:lnTo>
                <a:lnTo>
                  <a:pt x="0" y="4912"/>
                </a:lnTo>
                <a:lnTo>
                  <a:pt x="0" y="16682"/>
                </a:lnTo>
                <a:lnTo>
                  <a:pt x="14201" y="16682"/>
                </a:lnTo>
                <a:lnTo>
                  <a:pt x="14201" y="21600"/>
                </a:lnTo>
                <a:lnTo>
                  <a:pt x="21600" y="11488"/>
                </a:lnTo>
                <a:close/>
              </a:path>
            </a:pathLst>
          </a:custGeom>
          <a:solidFill>
            <a:srgbClr val="F7941D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253" name="object 66" descr="object 66"/>
          <p:cNvPicPr>
            <a:picLocks noChangeAspect="1"/>
          </p:cNvPicPr>
          <p:nvPr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9959" y="6860361"/>
            <a:ext cx="1051550" cy="1186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54" name="object 67" descr="object 67"/>
          <p:cNvPicPr>
            <a:picLocks noChangeAspect="1"/>
          </p:cNvPicPr>
          <p:nvPr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4483" y="6857951"/>
            <a:ext cx="1304144" cy="12173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57" name="object 68"/>
          <p:cNvGrpSpPr/>
          <p:nvPr/>
        </p:nvGrpSpPr>
        <p:grpSpPr>
          <a:xfrm>
            <a:off x="3245172" y="7053153"/>
            <a:ext cx="284339" cy="116016"/>
            <a:chOff x="0" y="0"/>
            <a:chExt cx="284337" cy="116014"/>
          </a:xfrm>
        </p:grpSpPr>
        <p:pic>
          <p:nvPicPr>
            <p:cNvPr id="255" name="object 69" descr="object 69"/>
            <p:cNvPicPr>
              <a:picLocks noChangeAspect="1"/>
            </p:cNvPicPr>
            <p:nvPr/>
          </p:nvPicPr>
          <p:blipFill>
            <a:blip r:embed="rId3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06605" cy="11397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56" name="object 70" descr="object 70"/>
            <p:cNvPicPr>
              <a:picLocks noChangeAspect="1"/>
            </p:cNvPicPr>
            <p:nvPr/>
          </p:nvPicPr>
          <p:blipFill>
            <a:blip r:embed="rId3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7427" y="882"/>
              <a:ext cx="156912" cy="11513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258" name="object 71" descr="object 71"/>
          <p:cNvPicPr>
            <a:picLocks noChangeAspect="1"/>
          </p:cNvPicPr>
          <p:nvPr/>
        </p:nvPicPr>
        <p:blipFill>
          <a:blip r:embed="rId4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1213" y="7050733"/>
            <a:ext cx="1253180" cy="118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259" name="object 72" descr="object 72"/>
          <p:cNvPicPr>
            <a:picLocks noChangeAspect="1"/>
          </p:cNvPicPr>
          <p:nvPr/>
        </p:nvPicPr>
        <p:blipFill>
          <a:blip r:embed="rId4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0082" y="7241615"/>
            <a:ext cx="118048" cy="118048"/>
          </a:xfrm>
          <a:prstGeom prst="rect">
            <a:avLst/>
          </a:prstGeom>
          <a:ln w="12700">
            <a:miter lim="400000"/>
          </a:ln>
        </p:spPr>
      </p:pic>
      <p:pic>
        <p:nvPicPr>
          <p:cNvPr id="260" name="object 73" descr="object 73"/>
          <p:cNvPicPr>
            <a:picLocks noChangeAspect="1"/>
          </p:cNvPicPr>
          <p:nvPr/>
        </p:nvPicPr>
        <p:blipFill>
          <a:blip r:embed="rId4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4213" y="7238951"/>
            <a:ext cx="3151446" cy="1212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61" name="object 74" descr="object 74"/>
          <p:cNvPicPr>
            <a:picLocks noChangeAspect="1"/>
          </p:cNvPicPr>
          <p:nvPr/>
        </p:nvPicPr>
        <p:blipFill>
          <a:blip r:embed="rId4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0090" y="7432119"/>
            <a:ext cx="118035" cy="118048"/>
          </a:xfrm>
          <a:prstGeom prst="rect">
            <a:avLst/>
          </a:prstGeom>
          <a:ln w="12700">
            <a:miter lim="400000"/>
          </a:ln>
        </p:spPr>
      </p:pic>
      <p:pic>
        <p:nvPicPr>
          <p:cNvPr id="262" name="object 75" descr="object 75"/>
          <p:cNvPicPr>
            <a:picLocks noChangeAspect="1"/>
          </p:cNvPicPr>
          <p:nvPr/>
        </p:nvPicPr>
        <p:blipFill>
          <a:blip r:embed="rId4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3206" y="7429451"/>
            <a:ext cx="3465421" cy="31159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9" name="object 76"/>
          <p:cNvGrpSpPr/>
          <p:nvPr/>
        </p:nvGrpSpPr>
        <p:grpSpPr>
          <a:xfrm>
            <a:off x="541139" y="8016454"/>
            <a:ext cx="6530994" cy="1539992"/>
            <a:chOff x="0" y="0"/>
            <a:chExt cx="6530993" cy="1539991"/>
          </a:xfrm>
        </p:grpSpPr>
        <p:sp>
          <p:nvSpPr>
            <p:cNvPr id="263" name="object 77"/>
            <p:cNvSpPr/>
            <p:nvPr/>
          </p:nvSpPr>
          <p:spPr>
            <a:xfrm>
              <a:off x="0" y="-1"/>
              <a:ext cx="3097887" cy="536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96" y="0"/>
                  </a:moveTo>
                  <a:lnTo>
                    <a:pt x="704" y="0"/>
                  </a:lnTo>
                  <a:lnTo>
                    <a:pt x="448" y="277"/>
                  </a:lnTo>
                  <a:lnTo>
                    <a:pt x="234" y="1039"/>
                  </a:lnTo>
                  <a:lnTo>
                    <a:pt x="81" y="2180"/>
                  </a:lnTo>
                  <a:lnTo>
                    <a:pt x="5" y="3595"/>
                  </a:lnTo>
                  <a:lnTo>
                    <a:pt x="0" y="3595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3595"/>
                  </a:lnTo>
                  <a:lnTo>
                    <a:pt x="21595" y="3595"/>
                  </a:lnTo>
                  <a:lnTo>
                    <a:pt x="21519" y="2180"/>
                  </a:lnTo>
                  <a:lnTo>
                    <a:pt x="21366" y="1039"/>
                  </a:lnTo>
                  <a:lnTo>
                    <a:pt x="21152" y="277"/>
                  </a:lnTo>
                  <a:lnTo>
                    <a:pt x="20896" y="0"/>
                  </a:lnTo>
                  <a:close/>
                </a:path>
              </a:pathLst>
            </a:custGeom>
            <a:solidFill>
              <a:srgbClr val="00A79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4" name="object 78"/>
            <p:cNvSpPr/>
            <p:nvPr/>
          </p:nvSpPr>
          <p:spPr>
            <a:xfrm>
              <a:off x="2" y="302767"/>
              <a:ext cx="6530992" cy="12372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85" y="0"/>
                  </a:moveTo>
                  <a:lnTo>
                    <a:pt x="0" y="0"/>
                  </a:lnTo>
                  <a:lnTo>
                    <a:pt x="0" y="19410"/>
                  </a:lnTo>
                  <a:lnTo>
                    <a:pt x="33" y="20262"/>
                  </a:lnTo>
                  <a:lnTo>
                    <a:pt x="122" y="20959"/>
                  </a:lnTo>
                  <a:lnTo>
                    <a:pt x="253" y="21428"/>
                  </a:lnTo>
                  <a:lnTo>
                    <a:pt x="415" y="21600"/>
                  </a:lnTo>
                  <a:lnTo>
                    <a:pt x="21185" y="21600"/>
                  </a:lnTo>
                  <a:lnTo>
                    <a:pt x="21347" y="21428"/>
                  </a:lnTo>
                  <a:lnTo>
                    <a:pt x="21478" y="20959"/>
                  </a:lnTo>
                  <a:lnTo>
                    <a:pt x="21567" y="20262"/>
                  </a:lnTo>
                  <a:lnTo>
                    <a:pt x="21600" y="19410"/>
                  </a:lnTo>
                  <a:lnTo>
                    <a:pt x="21600" y="2190"/>
                  </a:lnTo>
                  <a:lnTo>
                    <a:pt x="21567" y="1338"/>
                  </a:lnTo>
                  <a:lnTo>
                    <a:pt x="21478" y="641"/>
                  </a:lnTo>
                  <a:lnTo>
                    <a:pt x="21347" y="172"/>
                  </a:lnTo>
                  <a:lnTo>
                    <a:pt x="21185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pic>
          <p:nvPicPr>
            <p:cNvPr id="265" name="object 79" descr="object 79"/>
            <p:cNvPicPr>
              <a:picLocks noChangeAspect="1"/>
            </p:cNvPicPr>
            <p:nvPr/>
          </p:nvPicPr>
          <p:blipFill>
            <a:blip r:embed="rId4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0353" y="82498"/>
              <a:ext cx="2095261" cy="1497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6" name="object 80" descr="object 80"/>
            <p:cNvPicPr>
              <a:picLocks noChangeAspect="1"/>
            </p:cNvPicPr>
            <p:nvPr/>
          </p:nvPicPr>
          <p:blipFill>
            <a:blip r:embed="rId4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99983" y="82498"/>
              <a:ext cx="620584" cy="14974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7" name="object 81" descr="object 81"/>
            <p:cNvPicPr>
              <a:picLocks noChangeAspect="1"/>
            </p:cNvPicPr>
            <p:nvPr/>
          </p:nvPicPr>
          <p:blipFill>
            <a:blip r:embed="rId4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9571" y="435391"/>
              <a:ext cx="183516" cy="7593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8" name="object 82" descr="object 82"/>
            <p:cNvPicPr>
              <a:picLocks noChangeAspect="1"/>
            </p:cNvPicPr>
            <p:nvPr/>
          </p:nvPicPr>
          <p:blipFill>
            <a:blip r:embed="rId4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59387" y="435391"/>
              <a:ext cx="196172" cy="7593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9" name="object 83" descr="object 83"/>
            <p:cNvPicPr>
              <a:picLocks noChangeAspect="1"/>
            </p:cNvPicPr>
            <p:nvPr/>
          </p:nvPicPr>
          <p:blipFill>
            <a:blip r:embed="rId4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7847" y="435391"/>
              <a:ext cx="215157" cy="7593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0" name="object 84" descr="object 84"/>
            <p:cNvPicPr>
              <a:picLocks noChangeAspect="1"/>
            </p:cNvPicPr>
            <p:nvPr/>
          </p:nvPicPr>
          <p:blipFill>
            <a:blip r:embed="rId5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9471" y="435391"/>
              <a:ext cx="227813" cy="7593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1" name="object 85" descr="object 85"/>
            <p:cNvPicPr>
              <a:picLocks noChangeAspect="1"/>
            </p:cNvPicPr>
            <p:nvPr/>
          </p:nvPicPr>
          <p:blipFill>
            <a:blip r:embed="rId5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9661" y="464692"/>
              <a:ext cx="510855" cy="71305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2" name="object 86" descr="object 86"/>
            <p:cNvPicPr>
              <a:picLocks noChangeAspect="1"/>
            </p:cNvPicPr>
            <p:nvPr/>
          </p:nvPicPr>
          <p:blipFill>
            <a:blip r:embed="rId5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98511" y="454038"/>
              <a:ext cx="542785" cy="7343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3" name="object 87" descr="object 87"/>
            <p:cNvPicPr>
              <a:picLocks noChangeAspect="1"/>
            </p:cNvPicPr>
            <p:nvPr/>
          </p:nvPicPr>
          <p:blipFill>
            <a:blip r:embed="rId5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3132" y="1309078"/>
              <a:ext cx="501652" cy="949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4" name="object 88" descr="object 88"/>
            <p:cNvPicPr>
              <a:picLocks noChangeAspect="1"/>
            </p:cNvPicPr>
            <p:nvPr/>
          </p:nvPicPr>
          <p:blipFill>
            <a:blip r:embed="rId5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55528" y="1302804"/>
              <a:ext cx="1110429" cy="950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75" name="object 89"/>
            <p:cNvSpPr/>
            <p:nvPr/>
          </p:nvSpPr>
          <p:spPr>
            <a:xfrm>
              <a:off x="1310520" y="730554"/>
              <a:ext cx="456390" cy="2345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lnTo>
                    <a:pt x="14668" y="0"/>
                  </a:lnTo>
                  <a:lnTo>
                    <a:pt x="14668" y="5905"/>
                  </a:lnTo>
                  <a:lnTo>
                    <a:pt x="0" y="5905"/>
                  </a:lnTo>
                  <a:lnTo>
                    <a:pt x="0" y="15693"/>
                  </a:lnTo>
                  <a:lnTo>
                    <a:pt x="14668" y="15693"/>
                  </a:lnTo>
                  <a:lnTo>
                    <a:pt x="14668" y="21600"/>
                  </a:lnTo>
                  <a:lnTo>
                    <a:pt x="21600" y="10800"/>
                  </a:lnTo>
                  <a:close/>
                </a:path>
              </a:pathLst>
            </a:custGeom>
            <a:solidFill>
              <a:srgbClr val="F7941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pic>
          <p:nvPicPr>
            <p:cNvPr id="276" name="object 90" descr="object 90"/>
            <p:cNvPicPr>
              <a:picLocks noChangeAspect="1"/>
            </p:cNvPicPr>
            <p:nvPr/>
          </p:nvPicPr>
          <p:blipFill>
            <a:blip r:embed="rId5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92473" y="1026744"/>
              <a:ext cx="241365" cy="11898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7" name="object 91" descr="object 91"/>
            <p:cNvPicPr>
              <a:picLocks noChangeAspect="1"/>
            </p:cNvPicPr>
            <p:nvPr/>
          </p:nvPicPr>
          <p:blipFill>
            <a:blip r:embed="rId5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49010" y="737913"/>
              <a:ext cx="2448423" cy="121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8" name="object 92" descr="object 92"/>
            <p:cNvPicPr>
              <a:picLocks noChangeAspect="1"/>
            </p:cNvPicPr>
            <p:nvPr/>
          </p:nvPicPr>
          <p:blipFill>
            <a:blip r:embed="rId5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48253" y="929815"/>
              <a:ext cx="3252840" cy="11994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85" name="object 93"/>
          <p:cNvGrpSpPr/>
          <p:nvPr/>
        </p:nvGrpSpPr>
        <p:grpSpPr>
          <a:xfrm>
            <a:off x="701977" y="2804423"/>
            <a:ext cx="1679870" cy="1024955"/>
            <a:chOff x="0" y="0"/>
            <a:chExt cx="1679868" cy="1024954"/>
          </a:xfrm>
        </p:grpSpPr>
        <p:sp>
          <p:nvSpPr>
            <p:cNvPr id="280" name="object 94"/>
            <p:cNvSpPr/>
            <p:nvPr/>
          </p:nvSpPr>
          <p:spPr>
            <a:xfrm>
              <a:off x="0" y="0"/>
              <a:ext cx="1679870" cy="10249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057" y="0"/>
                  </a:moveTo>
                  <a:lnTo>
                    <a:pt x="1543" y="0"/>
                  </a:lnTo>
                  <a:lnTo>
                    <a:pt x="943" y="199"/>
                  </a:lnTo>
                  <a:lnTo>
                    <a:pt x="452" y="741"/>
                  </a:lnTo>
                  <a:lnTo>
                    <a:pt x="121" y="1545"/>
                  </a:lnTo>
                  <a:lnTo>
                    <a:pt x="0" y="2529"/>
                  </a:lnTo>
                  <a:lnTo>
                    <a:pt x="0" y="19071"/>
                  </a:lnTo>
                  <a:lnTo>
                    <a:pt x="121" y="20055"/>
                  </a:lnTo>
                  <a:lnTo>
                    <a:pt x="452" y="20859"/>
                  </a:lnTo>
                  <a:lnTo>
                    <a:pt x="943" y="21401"/>
                  </a:lnTo>
                  <a:lnTo>
                    <a:pt x="1543" y="21600"/>
                  </a:lnTo>
                  <a:lnTo>
                    <a:pt x="20057" y="21600"/>
                  </a:lnTo>
                  <a:lnTo>
                    <a:pt x="20657" y="21401"/>
                  </a:lnTo>
                  <a:lnTo>
                    <a:pt x="21148" y="20859"/>
                  </a:lnTo>
                  <a:lnTo>
                    <a:pt x="21479" y="20055"/>
                  </a:lnTo>
                  <a:lnTo>
                    <a:pt x="21600" y="19071"/>
                  </a:lnTo>
                  <a:lnTo>
                    <a:pt x="21600" y="2529"/>
                  </a:lnTo>
                  <a:lnTo>
                    <a:pt x="21479" y="1545"/>
                  </a:lnTo>
                  <a:lnTo>
                    <a:pt x="21148" y="741"/>
                  </a:lnTo>
                  <a:lnTo>
                    <a:pt x="20657" y="199"/>
                  </a:lnTo>
                  <a:lnTo>
                    <a:pt x="20057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pic>
          <p:nvPicPr>
            <p:cNvPr id="281" name="object 95" descr="object 95"/>
            <p:cNvPicPr>
              <a:picLocks noChangeAspect="1"/>
            </p:cNvPicPr>
            <p:nvPr/>
          </p:nvPicPr>
          <p:blipFill>
            <a:blip r:embed="rId5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781" y="1"/>
              <a:ext cx="1520060" cy="102494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84" name="object 96"/>
            <p:cNvGrpSpPr/>
            <p:nvPr/>
          </p:nvGrpSpPr>
          <p:grpSpPr>
            <a:xfrm>
              <a:off x="0" y="2127"/>
              <a:ext cx="1679858" cy="1020694"/>
              <a:chOff x="0" y="0"/>
              <a:chExt cx="1679857" cy="1020692"/>
            </a:xfrm>
          </p:grpSpPr>
          <p:sp>
            <p:nvSpPr>
              <p:cNvPr id="282" name="図形"/>
              <p:cNvSpPr/>
              <p:nvPr/>
            </p:nvSpPr>
            <p:spPr>
              <a:xfrm>
                <a:off x="-1" y="-1"/>
                <a:ext cx="109498" cy="10206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461" y="155"/>
                    </a:lnTo>
                    <a:lnTo>
                      <a:pt x="6935" y="699"/>
                    </a:lnTo>
                    <a:lnTo>
                      <a:pt x="1860" y="1506"/>
                    </a:lnTo>
                    <a:lnTo>
                      <a:pt x="0" y="2495"/>
                    </a:lnTo>
                    <a:lnTo>
                      <a:pt x="0" y="19105"/>
                    </a:lnTo>
                    <a:lnTo>
                      <a:pt x="1860" y="20094"/>
                    </a:lnTo>
                    <a:lnTo>
                      <a:pt x="6935" y="20901"/>
                    </a:lnTo>
                    <a:lnTo>
                      <a:pt x="14461" y="2144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83" name="図形"/>
              <p:cNvSpPr/>
              <p:nvPr/>
            </p:nvSpPr>
            <p:spPr>
              <a:xfrm>
                <a:off x="1581605" y="2266"/>
                <a:ext cx="98253" cy="10161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5486" y="21493"/>
                    </a:lnTo>
                    <a:lnTo>
                      <a:pt x="13873" y="20946"/>
                    </a:lnTo>
                    <a:lnTo>
                      <a:pt x="19527" y="20135"/>
                    </a:lnTo>
                    <a:lnTo>
                      <a:pt x="21600" y="19143"/>
                    </a:lnTo>
                    <a:lnTo>
                      <a:pt x="21600" y="2458"/>
                    </a:lnTo>
                    <a:lnTo>
                      <a:pt x="19527" y="1465"/>
                    </a:lnTo>
                    <a:lnTo>
                      <a:pt x="13873" y="654"/>
                    </a:lnTo>
                    <a:lnTo>
                      <a:pt x="5486" y="1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pic>
        <p:nvPicPr>
          <p:cNvPr id="286" name="object 97" descr="object 97"/>
          <p:cNvPicPr>
            <a:picLocks noChangeAspect="1"/>
          </p:cNvPicPr>
          <p:nvPr/>
        </p:nvPicPr>
        <p:blipFill>
          <a:blip r:embed="rId5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78157" y="2804424"/>
            <a:ext cx="1679857" cy="1024942"/>
          </a:xfrm>
          <a:prstGeom prst="rect">
            <a:avLst/>
          </a:prstGeom>
          <a:ln w="12700">
            <a:miter lim="400000"/>
          </a:ln>
        </p:spPr>
      </p:pic>
      <p:sp>
        <p:nvSpPr>
          <p:cNvPr id="287" name="object 98"/>
          <p:cNvSpPr/>
          <p:nvPr/>
        </p:nvSpPr>
        <p:spPr>
          <a:xfrm>
            <a:off x="6793331" y="9791241"/>
            <a:ext cx="661672" cy="709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589"/>
                </a:lnTo>
                <a:lnTo>
                  <a:pt x="883" y="2589"/>
                </a:lnTo>
                <a:lnTo>
                  <a:pt x="883" y="21600"/>
                </a:lnTo>
                <a:lnTo>
                  <a:pt x="2989" y="21600"/>
                </a:lnTo>
                <a:lnTo>
                  <a:pt x="2989" y="2589"/>
                </a:lnTo>
                <a:lnTo>
                  <a:pt x="21600" y="2589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</Words>
  <Application>Microsoft Office PowerPoint</Application>
  <PresentationFormat>ユーザー設定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Helvetica Neue</vt:lpstr>
      <vt:lpstr>游ゴシック体 ミディアム</vt:lpstr>
      <vt:lpstr>Calibri</vt:lpstr>
      <vt:lpstr>Helvetica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NCA15201</dc:creator>
  <cp:lastModifiedBy>gyoumu4</cp:lastModifiedBy>
  <cp:revision>2</cp:revision>
  <dcterms:modified xsi:type="dcterms:W3CDTF">2022-09-26T04:13:26Z</dcterms:modified>
</cp:coreProperties>
</file>